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diagrams/colors1.xml" ContentType="application/vnd.openxmlformats-officedocument.drawingml.diagramColors+xml"/>
  <Override PartName="/ppt/diagrams/data1.xml" ContentType="application/vnd.openxmlformats-officedocument.drawingml.diagramData+xml"/>
  <Override PartName="/ppt/diagrams/drawing1.xml" ContentType="application/vnd.ms-office.drawingml.diagramDrawing+xml"/>
  <Override PartName="/ppt/diagrams/layout1.xml" ContentType="application/vnd.openxmlformats-officedocument.drawingml.diagramLayout+xml"/>
  <Override PartName="/ppt/diagrams/quickStyle1.xml" ContentType="application/vnd.openxmlformats-officedocument.drawingml.diagramStyle+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 id="2147483672" r:id="rId4"/>
    <p:sldMasterId id="2147483684" r:id="rId5"/>
    <p:sldMasterId id="2147483696" r:id="rId6"/>
  </p:sldMasterIdLst>
  <p:notesMasterIdLst>
    <p:notesMasterId r:id="rId36"/>
  </p:notesMasterIdLst>
  <p:sldIdLst>
    <p:sldId id="269" r:id="rId7"/>
    <p:sldId id="317" r:id="rId8"/>
    <p:sldId id="318" r:id="rId9"/>
    <p:sldId id="286" r:id="rId10"/>
    <p:sldId id="319" r:id="rId11"/>
    <p:sldId id="320" r:id="rId12"/>
    <p:sldId id="321" r:id="rId13"/>
    <p:sldId id="335" r:id="rId14"/>
    <p:sldId id="356" r:id="rId15"/>
    <p:sldId id="357" r:id="rId16"/>
    <p:sldId id="336" r:id="rId17"/>
    <p:sldId id="340" r:id="rId18"/>
    <p:sldId id="337" r:id="rId19"/>
    <p:sldId id="341" r:id="rId20"/>
    <p:sldId id="338" r:id="rId21"/>
    <p:sldId id="339" r:id="rId22"/>
    <p:sldId id="342" r:id="rId23"/>
    <p:sldId id="322" r:id="rId24"/>
    <p:sldId id="358" r:id="rId25"/>
    <p:sldId id="359" r:id="rId26"/>
    <p:sldId id="323" r:id="rId27"/>
    <p:sldId id="327" r:id="rId28"/>
    <p:sldId id="324" r:id="rId29"/>
    <p:sldId id="325" r:id="rId30"/>
    <p:sldId id="329" r:id="rId31"/>
    <p:sldId id="333" r:id="rId32"/>
    <p:sldId id="334" r:id="rId33"/>
    <p:sldId id="332" r:id="rId34"/>
    <p:sldId id="277" r:id="rId3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C3C3C"/>
    <a:srgbClr val="8C8C8C"/>
    <a:srgbClr val="ED1C24"/>
    <a:srgbClr val="B4B4B4"/>
    <a:srgbClr val="646464"/>
    <a:srgbClr val="C8C8C8"/>
    <a:srgbClr val="88F1E5"/>
    <a:srgbClr val="88D8E5"/>
    <a:srgbClr val="88E4E5"/>
    <a:srgbClr val="21BCF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72" d="100"/>
          <a:sy n="72" d="100"/>
        </p:scale>
        <p:origin x="288" y="52"/>
      </p:cViewPr>
      <p:guideLst>
        <p:guide orient="horz" pos="2160"/>
        <p:guide pos="3835"/>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3.xml"/><Relationship Id="rId8" Type="http://schemas.openxmlformats.org/officeDocument/2006/relationships/slide" Target="slides/slide2.xml"/><Relationship Id="rId7" Type="http://schemas.openxmlformats.org/officeDocument/2006/relationships/slide" Target="slides/slide1.xml"/><Relationship Id="rId6" Type="http://schemas.openxmlformats.org/officeDocument/2006/relationships/slideMaster" Target="slideMasters/slideMaster5.xml"/><Relationship Id="rId5" Type="http://schemas.openxmlformats.org/officeDocument/2006/relationships/slideMaster" Target="slideMasters/slideMaster4.xml"/><Relationship Id="rId4" Type="http://schemas.openxmlformats.org/officeDocument/2006/relationships/slideMaster" Target="slideMasters/slideMaster3.xml"/><Relationship Id="rId39" Type="http://schemas.openxmlformats.org/officeDocument/2006/relationships/tableStyles" Target="tableStyles.xml"/><Relationship Id="rId38" Type="http://schemas.openxmlformats.org/officeDocument/2006/relationships/viewProps" Target="viewProps.xml"/><Relationship Id="rId37" Type="http://schemas.openxmlformats.org/officeDocument/2006/relationships/presProps" Target="presProps.xml"/><Relationship Id="rId36" Type="http://schemas.openxmlformats.org/officeDocument/2006/relationships/notesMaster" Target="notesMasters/notesMaster1.xml"/><Relationship Id="rId35" Type="http://schemas.openxmlformats.org/officeDocument/2006/relationships/slide" Target="slides/slide29.xml"/><Relationship Id="rId34" Type="http://schemas.openxmlformats.org/officeDocument/2006/relationships/slide" Target="slides/slide28.xml"/><Relationship Id="rId33" Type="http://schemas.openxmlformats.org/officeDocument/2006/relationships/slide" Target="slides/slide27.xml"/><Relationship Id="rId32" Type="http://schemas.openxmlformats.org/officeDocument/2006/relationships/slide" Target="slides/slide26.xml"/><Relationship Id="rId31" Type="http://schemas.openxmlformats.org/officeDocument/2006/relationships/slide" Target="slides/slide25.xml"/><Relationship Id="rId30" Type="http://schemas.openxmlformats.org/officeDocument/2006/relationships/slide" Target="slides/slide24.xml"/><Relationship Id="rId3" Type="http://schemas.openxmlformats.org/officeDocument/2006/relationships/slideMaster" Target="slideMasters/slideMaster2.xml"/><Relationship Id="rId29" Type="http://schemas.openxmlformats.org/officeDocument/2006/relationships/slide" Target="slides/slide23.xml"/><Relationship Id="rId28" Type="http://schemas.openxmlformats.org/officeDocument/2006/relationships/slide" Target="slides/slide22.xml"/><Relationship Id="rId27" Type="http://schemas.openxmlformats.org/officeDocument/2006/relationships/slide" Target="slides/slide21.xml"/><Relationship Id="rId26" Type="http://schemas.openxmlformats.org/officeDocument/2006/relationships/slide" Target="slides/slide20.xml"/><Relationship Id="rId25" Type="http://schemas.openxmlformats.org/officeDocument/2006/relationships/slide" Target="slides/slide19.xml"/><Relationship Id="rId24" Type="http://schemas.openxmlformats.org/officeDocument/2006/relationships/slide" Target="slides/slide18.xml"/><Relationship Id="rId23" Type="http://schemas.openxmlformats.org/officeDocument/2006/relationships/slide" Target="slides/slide17.xml"/><Relationship Id="rId22" Type="http://schemas.openxmlformats.org/officeDocument/2006/relationships/slide" Target="slides/slide16.xml"/><Relationship Id="rId21" Type="http://schemas.openxmlformats.org/officeDocument/2006/relationships/slide" Target="slides/slide15.xml"/><Relationship Id="rId20" Type="http://schemas.openxmlformats.org/officeDocument/2006/relationships/slide" Target="slides/slide14.xml"/><Relationship Id="rId2" Type="http://schemas.openxmlformats.org/officeDocument/2006/relationships/theme" Target="theme/theme1.xml"/><Relationship Id="rId19" Type="http://schemas.openxmlformats.org/officeDocument/2006/relationships/slide" Target="slides/slide13.xml"/><Relationship Id="rId18" Type="http://schemas.openxmlformats.org/officeDocument/2006/relationships/slide" Target="slides/slide12.xml"/><Relationship Id="rId17" Type="http://schemas.openxmlformats.org/officeDocument/2006/relationships/slide" Target="slides/slide11.xml"/><Relationship Id="rId16" Type="http://schemas.openxmlformats.org/officeDocument/2006/relationships/slide" Target="slides/slide10.xml"/><Relationship Id="rId15" Type="http://schemas.openxmlformats.org/officeDocument/2006/relationships/slide" Target="slides/slide9.xml"/><Relationship Id="rId14" Type="http://schemas.openxmlformats.org/officeDocument/2006/relationships/slide" Target="slides/slide8.xml"/><Relationship Id="rId13" Type="http://schemas.openxmlformats.org/officeDocument/2006/relationships/slide" Target="slides/slide7.xml"/><Relationship Id="rId12" Type="http://schemas.openxmlformats.org/officeDocument/2006/relationships/slide" Target="slides/slide6.xml"/><Relationship Id="rId11" Type="http://schemas.openxmlformats.org/officeDocument/2006/relationships/slide" Target="slides/slide5.xml"/><Relationship Id="rId10" Type="http://schemas.openxmlformats.org/officeDocument/2006/relationships/slide" Target="slides/slide4.xml"/><Relationship Id="rId1" Type="http://schemas.openxmlformats.org/officeDocument/2006/relationships/slideMaster" Target="slideMasters/slide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6E2CA30B-BF9A-4304-940C-EDF6162DD204}" type="doc">
      <dgm:prSet loTypeId="urn:microsoft.com/office/officeart/2005/8/layout/hList6" loCatId="list" qsTypeId="urn:microsoft.com/office/officeart/2005/8/quickstyle/simple1" qsCatId="simple" csTypeId="urn:microsoft.com/office/officeart/2005/8/colors/accent1_2" csCatId="accent1" phldr="1"/>
      <dgm:spPr/>
      <dgm:t>
        <a:bodyPr/>
        <a:lstStyle/>
        <a:p>
          <a:endParaRPr lang="zh-CN" altLang="en-US"/>
        </a:p>
      </dgm:t>
    </dgm:pt>
    <dgm:pt modelId="{01ABA8BC-97AA-4AC0-A324-0DD695E2EE59}">
      <dgm:prSet phldrT="[文本]"/>
      <dgm:spPr>
        <a:solidFill>
          <a:srgbClr val="646464"/>
        </a:solidFill>
        <a:ln>
          <a:noFill/>
        </a:ln>
        <a:effectLst>
          <a:outerShdw blurRad="50800" dist="38100" dir="5400000" algn="t" rotWithShape="0">
            <a:prstClr val="black">
              <a:alpha val="40000"/>
            </a:prstClr>
          </a:outerShdw>
        </a:effectLst>
        <a:scene3d>
          <a:camera prst="orthographicFront"/>
          <a:lightRig rig="threePt" dir="t"/>
        </a:scene3d>
        <a:sp3d>
          <a:bevelT/>
        </a:sp3d>
      </dgm:spPr>
      <dgm:t>
        <a:bodyPr anchor="t"/>
        <a:lstStyle/>
        <a:p>
          <a:pPr algn="l"/>
          <a:r>
            <a:rPr lang="zh-CN" b="1" dirty="0">
              <a:solidFill>
                <a:schemeClr val="bg1"/>
              </a:solidFill>
              <a:latin typeface="Microsoft YaHei UI" panose="020B0503020204020204" pitchFamily="34" charset="-122"/>
              <a:ea typeface="Microsoft YaHei UI" panose="020B0503020204020204" pitchFamily="34" charset="-122"/>
            </a:rPr>
            <a:t>2</a:t>
          </a:r>
        </a:p>
        <a:p>
          <a:pPr algn="l"/>
          <a:r>
            <a:rPr lang="zh-CN" altLang="en-US" dirty="0">
              <a:solidFill>
                <a:schemeClr val="bg1"/>
              </a:solidFill>
              <a:latin typeface="Microsoft YaHei UI" panose="020B0503020204020204" pitchFamily="34" charset="-122"/>
              <a:ea typeface="Microsoft YaHei UI" panose="020B0503020204020204" pitchFamily="34" charset="-122"/>
            </a:rPr>
            <a:t>开发过程</a:t>
          </a:r>
          <a:endParaRPr lang="zh-CN" dirty="0">
            <a:solidFill>
              <a:schemeClr val="bg1"/>
            </a:solidFill>
            <a:latin typeface="Microsoft YaHei UI" panose="020B0503020204020204" pitchFamily="34" charset="-122"/>
            <a:ea typeface="Microsoft YaHei UI" panose="020B0503020204020204" pitchFamily="34" charset="-122"/>
          </a:endParaRPr>
        </a:p>
      </dgm:t>
    </dgm:pt>
    <dgm:pt modelId="{54CA795D-65F2-4BFD-9234-9EF226698567}" cxnId="{3787D727-F264-4D51-A642-6F436D34FBD8}" type="parTrans">
      <dgm:prSet/>
      <dgm:spPr/>
      <dgm:t>
        <a:bodyPr/>
        <a:lstStyle/>
        <a:p>
          <a:endParaRPr lang="zh-CN" altLang="en-US"/>
        </a:p>
      </dgm:t>
    </dgm:pt>
    <dgm:pt modelId="{C9F96461-30AE-4702-8FB8-E8E0A17BD2C6}" cxnId="{3787D727-F264-4D51-A642-6F436D34FBD8}" type="sibTrans">
      <dgm:prSet/>
      <dgm:spPr/>
      <dgm:t>
        <a:bodyPr/>
        <a:lstStyle/>
        <a:p>
          <a:endParaRPr lang="zh-CN" altLang="en-US"/>
        </a:p>
      </dgm:t>
    </dgm:pt>
    <dgm:pt modelId="{6BA027B3-6CFB-4B0F-8249-432515B85501}">
      <dgm:prSet/>
      <dgm:spPr>
        <a:solidFill>
          <a:srgbClr val="B4B4B4"/>
        </a:solidFill>
        <a:ln>
          <a:noFill/>
        </a:ln>
        <a:effectLst>
          <a:outerShdw blurRad="50800" dist="38100" dir="5400000" algn="t" rotWithShape="0">
            <a:prstClr val="black">
              <a:alpha val="40000"/>
            </a:prstClr>
          </a:outerShdw>
        </a:effectLst>
        <a:scene3d>
          <a:camera prst="orthographicFront"/>
          <a:lightRig rig="threePt" dir="t"/>
        </a:scene3d>
        <a:sp3d>
          <a:bevelT/>
        </a:sp3d>
      </dgm:spPr>
      <dgm:t>
        <a:bodyPr anchor="t"/>
        <a:lstStyle/>
        <a:p>
          <a:pPr algn="l"/>
          <a:r>
            <a:rPr lang="zh-CN" b="1" dirty="0">
              <a:solidFill>
                <a:schemeClr val="bg1"/>
              </a:solidFill>
              <a:latin typeface="Microsoft YaHei UI" panose="020B0503020204020204" pitchFamily="34" charset="-122"/>
              <a:ea typeface="Microsoft YaHei UI" panose="020B0503020204020204" pitchFamily="34" charset="-122"/>
            </a:rPr>
            <a:t>4</a:t>
          </a:r>
        </a:p>
        <a:p>
          <a:pPr algn="l"/>
          <a:r>
            <a:rPr lang="zh-CN" altLang="en-US" dirty="0">
              <a:solidFill>
                <a:schemeClr val="bg1"/>
              </a:solidFill>
              <a:latin typeface="Microsoft YaHei UI" panose="020B0503020204020204" pitchFamily="34" charset="-122"/>
              <a:ea typeface="Microsoft YaHei UI" panose="020B0503020204020204" pitchFamily="34" charset="-122"/>
            </a:rPr>
            <a:t>实训总结</a:t>
          </a:r>
          <a:endParaRPr lang="zh-CN" dirty="0">
            <a:solidFill>
              <a:schemeClr val="bg1"/>
            </a:solidFill>
            <a:latin typeface="Microsoft YaHei UI" panose="020B0503020204020204" pitchFamily="34" charset="-122"/>
            <a:ea typeface="Microsoft YaHei UI" panose="020B0503020204020204" pitchFamily="34" charset="-122"/>
          </a:endParaRPr>
        </a:p>
      </dgm:t>
    </dgm:pt>
    <dgm:pt modelId="{4D824260-4F72-41E2-8281-588C9C1F3676}" cxnId="{4C694676-DC42-47B5-B17A-EC47AE683E3F}" type="parTrans">
      <dgm:prSet/>
      <dgm:spPr/>
      <dgm:t>
        <a:bodyPr/>
        <a:lstStyle/>
        <a:p>
          <a:endParaRPr lang="zh-CN" altLang="en-US"/>
        </a:p>
      </dgm:t>
    </dgm:pt>
    <dgm:pt modelId="{7B87F7F3-4F0F-45D4-B232-AD5247C3D75E}" cxnId="{4C694676-DC42-47B5-B17A-EC47AE683E3F}" type="sibTrans">
      <dgm:prSet/>
      <dgm:spPr/>
      <dgm:t>
        <a:bodyPr/>
        <a:lstStyle/>
        <a:p>
          <a:endParaRPr lang="zh-CN" altLang="en-US"/>
        </a:p>
      </dgm:t>
    </dgm:pt>
    <dgm:pt modelId="{36EF3C9B-E229-4021-9BB3-33D9D7031C9D}">
      <dgm:prSet phldrT="[文本]"/>
      <dgm:spPr>
        <a:solidFill>
          <a:srgbClr val="3C3C3C"/>
        </a:solidFill>
        <a:ln>
          <a:noFill/>
        </a:ln>
        <a:effectLst>
          <a:outerShdw blurRad="50800" dist="38100" dir="5400000" algn="t" rotWithShape="0">
            <a:prstClr val="black">
              <a:alpha val="40000"/>
            </a:prstClr>
          </a:outerShdw>
        </a:effectLst>
        <a:scene3d>
          <a:camera prst="orthographicFront"/>
          <a:lightRig rig="threePt" dir="t"/>
        </a:scene3d>
        <a:sp3d>
          <a:bevelT/>
        </a:sp3d>
      </dgm:spPr>
      <dgm:t>
        <a:bodyPr anchor="t"/>
        <a:lstStyle/>
        <a:p>
          <a:pPr algn="l"/>
          <a:r>
            <a:rPr lang="zh-CN" b="1" dirty="0">
              <a:solidFill>
                <a:schemeClr val="bg1"/>
              </a:solidFill>
              <a:latin typeface="Microsoft YaHei UI" panose="020B0503020204020204" pitchFamily="34" charset="-122"/>
              <a:ea typeface="Microsoft YaHei UI" panose="020B0503020204020204" pitchFamily="34" charset="-122"/>
            </a:rPr>
            <a:t>1 </a:t>
          </a:r>
        </a:p>
        <a:p>
          <a:pPr algn="l"/>
          <a:r>
            <a:rPr lang="zh-CN" altLang="en-US" dirty="0">
              <a:solidFill>
                <a:schemeClr val="bg1"/>
              </a:solidFill>
              <a:latin typeface="Microsoft YaHei UI" panose="020B0503020204020204" pitchFamily="34" charset="-122"/>
              <a:ea typeface="Microsoft YaHei UI" panose="020B0503020204020204" pitchFamily="34" charset="-122"/>
            </a:rPr>
            <a:t>小组成立</a:t>
          </a:r>
          <a:endParaRPr lang="zh-CN" altLang="en-US" dirty="0">
            <a:solidFill>
              <a:schemeClr val="bg1"/>
            </a:solidFill>
          </a:endParaRPr>
        </a:p>
      </dgm:t>
    </dgm:pt>
    <dgm:pt modelId="{B1CD0229-49C0-45AB-85F4-B1EC601A966C}" cxnId="{907A7ACC-0F9D-4F96-A52F-73143C305822}" type="sibTrans">
      <dgm:prSet/>
      <dgm:spPr/>
      <dgm:t>
        <a:bodyPr/>
        <a:lstStyle/>
        <a:p>
          <a:endParaRPr lang="zh-CN" altLang="en-US"/>
        </a:p>
      </dgm:t>
    </dgm:pt>
    <dgm:pt modelId="{7AF4409D-5AB3-46D8-B4BA-79211377D06A}" cxnId="{907A7ACC-0F9D-4F96-A52F-73143C305822}" type="parTrans">
      <dgm:prSet/>
      <dgm:spPr/>
      <dgm:t>
        <a:bodyPr/>
        <a:lstStyle/>
        <a:p>
          <a:endParaRPr lang="zh-CN" altLang="en-US"/>
        </a:p>
      </dgm:t>
    </dgm:pt>
    <dgm:pt modelId="{21B9E373-F0DB-448E-8420-A0CD2E548D46}">
      <dgm:prSet phldrT="[文本]"/>
      <dgm:spPr>
        <a:solidFill>
          <a:srgbClr val="8C8C8C"/>
        </a:solidFill>
        <a:ln>
          <a:noFill/>
        </a:ln>
        <a:effectLst>
          <a:outerShdw blurRad="50800" dist="38100" dir="5400000" algn="t" rotWithShape="0">
            <a:prstClr val="black">
              <a:alpha val="40000"/>
            </a:prstClr>
          </a:outerShdw>
        </a:effectLst>
        <a:scene3d>
          <a:camera prst="orthographicFront"/>
          <a:lightRig rig="threePt" dir="t"/>
        </a:scene3d>
        <a:sp3d>
          <a:bevelT/>
        </a:sp3d>
      </dgm:spPr>
      <dgm:t>
        <a:bodyPr anchor="t"/>
        <a:lstStyle/>
        <a:p>
          <a:pPr algn="l"/>
          <a:r>
            <a:rPr lang="zh-CN" b="1" dirty="0">
              <a:solidFill>
                <a:schemeClr val="bg1"/>
              </a:solidFill>
              <a:latin typeface="Microsoft YaHei UI" panose="020B0503020204020204" pitchFamily="34" charset="-122"/>
              <a:ea typeface="Microsoft YaHei UI" panose="020B0503020204020204" pitchFamily="34" charset="-122"/>
            </a:rPr>
            <a:t>3 </a:t>
          </a:r>
        </a:p>
        <a:p>
          <a:pPr algn="l"/>
          <a:r>
            <a:rPr lang="zh-CN" altLang="en-US" dirty="0">
              <a:solidFill>
                <a:schemeClr val="bg1"/>
              </a:solidFill>
              <a:latin typeface="Microsoft YaHei UI" panose="020B0503020204020204" pitchFamily="34" charset="-122"/>
              <a:ea typeface="Microsoft YaHei UI" panose="020B0503020204020204" pitchFamily="34" charset="-122"/>
            </a:rPr>
            <a:t>成品介绍</a:t>
          </a:r>
          <a:endParaRPr lang="zh-CN" altLang="en-US" dirty="0">
            <a:solidFill>
              <a:schemeClr val="bg1"/>
            </a:solidFill>
          </a:endParaRPr>
        </a:p>
      </dgm:t>
    </dgm:pt>
    <dgm:pt modelId="{C3A02243-2A86-4406-A612-D9330F1A48A8}" cxnId="{32D60348-9D11-421E-8E97-AFF13C5B09A5}" type="sibTrans">
      <dgm:prSet/>
      <dgm:spPr/>
      <dgm:t>
        <a:bodyPr/>
        <a:lstStyle/>
        <a:p>
          <a:endParaRPr lang="zh-CN" altLang="en-US"/>
        </a:p>
      </dgm:t>
    </dgm:pt>
    <dgm:pt modelId="{55A3CAEE-AA1F-43FF-A688-6727A06FD26F}" cxnId="{32D60348-9D11-421E-8E97-AFF13C5B09A5}" type="parTrans">
      <dgm:prSet/>
      <dgm:spPr/>
      <dgm:t>
        <a:bodyPr/>
        <a:lstStyle/>
        <a:p>
          <a:endParaRPr lang="zh-CN" altLang="en-US"/>
        </a:p>
      </dgm:t>
    </dgm:pt>
    <dgm:pt modelId="{43262DD5-70AF-4C51-BD27-6A0CDFB32AD6}" type="pres">
      <dgm:prSet presAssocID="{6E2CA30B-BF9A-4304-940C-EDF6162DD204}" presName="Name0" presStyleCnt="0">
        <dgm:presLayoutVars>
          <dgm:dir/>
          <dgm:resizeHandles val="exact"/>
        </dgm:presLayoutVars>
      </dgm:prSet>
      <dgm:spPr/>
    </dgm:pt>
    <dgm:pt modelId="{835FE92D-2B2F-4C1C-A294-B659089E5FB4}" type="pres">
      <dgm:prSet presAssocID="{36EF3C9B-E229-4021-9BB3-33D9D7031C9D}" presName="node" presStyleLbl="node1" presStyleIdx="0" presStyleCnt="4">
        <dgm:presLayoutVars>
          <dgm:bulletEnabled val="1"/>
        </dgm:presLayoutVars>
      </dgm:prSet>
      <dgm:spPr/>
    </dgm:pt>
    <dgm:pt modelId="{AF2A52C1-891E-4480-9D38-90AAF2988329}" type="pres">
      <dgm:prSet presAssocID="{B1CD0229-49C0-45AB-85F4-B1EC601A966C}" presName="sibTrans" presStyleCnt="0"/>
      <dgm:spPr/>
    </dgm:pt>
    <dgm:pt modelId="{51DD43BF-B554-4E2D-ACC7-6BC118795279}" type="pres">
      <dgm:prSet presAssocID="{01ABA8BC-97AA-4AC0-A324-0DD695E2EE59}" presName="node" presStyleLbl="node1" presStyleIdx="1" presStyleCnt="4">
        <dgm:presLayoutVars>
          <dgm:bulletEnabled val="1"/>
        </dgm:presLayoutVars>
      </dgm:prSet>
      <dgm:spPr/>
    </dgm:pt>
    <dgm:pt modelId="{16E3D476-58B4-48CC-88C9-0D0BA2286D66}" type="pres">
      <dgm:prSet presAssocID="{C9F96461-30AE-4702-8FB8-E8E0A17BD2C6}" presName="sibTrans" presStyleCnt="0"/>
      <dgm:spPr/>
    </dgm:pt>
    <dgm:pt modelId="{B40EB360-09C2-4CDF-8756-C0952D95FBE3}" type="pres">
      <dgm:prSet presAssocID="{21B9E373-F0DB-448E-8420-A0CD2E548D46}" presName="node" presStyleLbl="node1" presStyleIdx="2" presStyleCnt="4">
        <dgm:presLayoutVars>
          <dgm:bulletEnabled val="1"/>
        </dgm:presLayoutVars>
      </dgm:prSet>
      <dgm:spPr/>
    </dgm:pt>
    <dgm:pt modelId="{8F682CCF-88F4-4D08-B143-37402560E1F1}" type="pres">
      <dgm:prSet presAssocID="{C3A02243-2A86-4406-A612-D9330F1A48A8}" presName="sibTrans" presStyleCnt="0"/>
      <dgm:spPr/>
    </dgm:pt>
    <dgm:pt modelId="{6A250771-7EF2-46E1-A947-86C30F0171BD}" type="pres">
      <dgm:prSet presAssocID="{6BA027B3-6CFB-4B0F-8249-432515B85501}" presName="node" presStyleLbl="node1" presStyleIdx="3" presStyleCnt="4">
        <dgm:presLayoutVars>
          <dgm:bulletEnabled val="1"/>
        </dgm:presLayoutVars>
      </dgm:prSet>
      <dgm:spPr/>
    </dgm:pt>
  </dgm:ptLst>
  <dgm:cxnLst>
    <dgm:cxn modelId="{3787D727-F264-4D51-A642-6F436D34FBD8}" srcId="{6E2CA30B-BF9A-4304-940C-EDF6162DD204}" destId="{01ABA8BC-97AA-4AC0-A324-0DD695E2EE59}" srcOrd="1" destOrd="0" parTransId="{54CA795D-65F2-4BFD-9234-9EF226698567}" sibTransId="{C9F96461-30AE-4702-8FB8-E8E0A17BD2C6}"/>
    <dgm:cxn modelId="{32D60348-9D11-421E-8E97-AFF13C5B09A5}" srcId="{6E2CA30B-BF9A-4304-940C-EDF6162DD204}" destId="{21B9E373-F0DB-448E-8420-A0CD2E548D46}" srcOrd="2" destOrd="0" parTransId="{55A3CAEE-AA1F-43FF-A688-6727A06FD26F}" sibTransId="{C3A02243-2A86-4406-A612-D9330F1A48A8}"/>
    <dgm:cxn modelId="{4C694676-DC42-47B5-B17A-EC47AE683E3F}" srcId="{6E2CA30B-BF9A-4304-940C-EDF6162DD204}" destId="{6BA027B3-6CFB-4B0F-8249-432515B85501}" srcOrd="3" destOrd="0" parTransId="{4D824260-4F72-41E2-8281-588C9C1F3676}" sibTransId="{7B87F7F3-4F0F-45D4-B232-AD5247C3D75E}"/>
    <dgm:cxn modelId="{5A531478-1950-4C3B-8E7F-9257E78C8F99}" type="presOf" srcId="{6BA027B3-6CFB-4B0F-8249-432515B85501}" destId="{6A250771-7EF2-46E1-A947-86C30F0171BD}" srcOrd="0" destOrd="0" presId="urn:microsoft.com/office/officeart/2005/8/layout/hList6"/>
    <dgm:cxn modelId="{CB104D78-1226-4825-BB23-A8E4B7B34B99}" type="presOf" srcId="{01ABA8BC-97AA-4AC0-A324-0DD695E2EE59}" destId="{51DD43BF-B554-4E2D-ACC7-6BC118795279}" srcOrd="0" destOrd="0" presId="urn:microsoft.com/office/officeart/2005/8/layout/hList6"/>
    <dgm:cxn modelId="{709755BD-2639-4119-8F07-2A014E0BDE78}" type="presOf" srcId="{21B9E373-F0DB-448E-8420-A0CD2E548D46}" destId="{B40EB360-09C2-4CDF-8756-C0952D95FBE3}" srcOrd="0" destOrd="0" presId="urn:microsoft.com/office/officeart/2005/8/layout/hList6"/>
    <dgm:cxn modelId="{907A7ACC-0F9D-4F96-A52F-73143C305822}" srcId="{6E2CA30B-BF9A-4304-940C-EDF6162DD204}" destId="{36EF3C9B-E229-4021-9BB3-33D9D7031C9D}" srcOrd="0" destOrd="0" parTransId="{7AF4409D-5AB3-46D8-B4BA-79211377D06A}" sibTransId="{B1CD0229-49C0-45AB-85F4-B1EC601A966C}"/>
    <dgm:cxn modelId="{5A7475D9-B992-47D2-94A8-E9217116CDF4}" type="presOf" srcId="{6E2CA30B-BF9A-4304-940C-EDF6162DD204}" destId="{43262DD5-70AF-4C51-BD27-6A0CDFB32AD6}" srcOrd="0" destOrd="0" presId="urn:microsoft.com/office/officeart/2005/8/layout/hList6"/>
    <dgm:cxn modelId="{68278BFA-F2A9-4BD0-A02E-FCE9562767E6}" type="presOf" srcId="{36EF3C9B-E229-4021-9BB3-33D9D7031C9D}" destId="{835FE92D-2B2F-4C1C-A294-B659089E5FB4}" srcOrd="0" destOrd="0" presId="urn:microsoft.com/office/officeart/2005/8/layout/hList6"/>
    <dgm:cxn modelId="{4E7DB763-BC98-49C7-88D2-C7E49EA46379}" type="presParOf" srcId="{43262DD5-70AF-4C51-BD27-6A0CDFB32AD6}" destId="{835FE92D-2B2F-4C1C-A294-B659089E5FB4}" srcOrd="0" destOrd="0" presId="urn:microsoft.com/office/officeart/2005/8/layout/hList6"/>
    <dgm:cxn modelId="{F24DDF3D-CC4D-4CB4-8E28-43985B6D0340}" type="presParOf" srcId="{43262DD5-70AF-4C51-BD27-6A0CDFB32AD6}" destId="{AF2A52C1-891E-4480-9D38-90AAF2988329}" srcOrd="1" destOrd="0" presId="urn:microsoft.com/office/officeart/2005/8/layout/hList6"/>
    <dgm:cxn modelId="{CEBEA475-F3A5-4C23-BDFC-C52344DC3D3E}" type="presParOf" srcId="{43262DD5-70AF-4C51-BD27-6A0CDFB32AD6}" destId="{51DD43BF-B554-4E2D-ACC7-6BC118795279}" srcOrd="2" destOrd="0" presId="urn:microsoft.com/office/officeart/2005/8/layout/hList6"/>
    <dgm:cxn modelId="{4F13DE8C-82D7-48C0-A269-4F3C1E4A7C52}" type="presParOf" srcId="{43262DD5-70AF-4C51-BD27-6A0CDFB32AD6}" destId="{16E3D476-58B4-48CC-88C9-0D0BA2286D66}" srcOrd="3" destOrd="0" presId="urn:microsoft.com/office/officeart/2005/8/layout/hList6"/>
    <dgm:cxn modelId="{B56BC857-ADB0-4B68-B73B-ACA055265E96}" type="presParOf" srcId="{43262DD5-70AF-4C51-BD27-6A0CDFB32AD6}" destId="{B40EB360-09C2-4CDF-8756-C0952D95FBE3}" srcOrd="4" destOrd="0" presId="urn:microsoft.com/office/officeart/2005/8/layout/hList6"/>
    <dgm:cxn modelId="{149BA346-CF6B-4932-B6A5-3D43B4C414B1}" type="presParOf" srcId="{43262DD5-70AF-4C51-BD27-6A0CDFB32AD6}" destId="{8F682CCF-88F4-4D08-B143-37402560E1F1}" srcOrd="5" destOrd="0" presId="urn:microsoft.com/office/officeart/2005/8/layout/hList6"/>
    <dgm:cxn modelId="{4584A3D8-9E34-45A3-A1E2-54ABA770EFBA}" type="presParOf" srcId="{43262DD5-70AF-4C51-BD27-6A0CDFB32AD6}" destId="{6A250771-7EF2-46E1-A947-86C30F0171BD}" srcOrd="6" destOrd="0" presId="urn:microsoft.com/office/officeart/2005/8/layout/hList6"/>
  </dgm:cxnLst>
  <dgm:bg>
    <a:effectLst>
      <a:outerShdw blurRad="50800" dist="38100" dir="10800000" algn="r" rotWithShape="0">
        <a:prstClr val="black">
          <a:alpha val="40000"/>
        </a:prstClr>
      </a:outerShdw>
    </a:effectLst>
  </dgm:bg>
  <dgm:whole/>
  <dgm:extLst>
    <a:ext uri="http://schemas.microsoft.com/office/drawing/2008/diagram">
      <dsp:dataModelExt xmlns:dsp="http://schemas.microsoft.com/office/drawing/2008/diagram" relId="rId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5FE92D-2B2F-4C1C-A294-B659089E5FB4}">
      <dsp:nvSpPr>
        <dsp:cNvPr id="0" name=""/>
        <dsp:cNvSpPr/>
      </dsp:nvSpPr>
      <dsp:spPr>
        <a:xfrm rot="16200000">
          <a:off x="-1385806" y="1387887"/>
          <a:ext cx="4818062" cy="2042286"/>
        </a:xfrm>
        <a:prstGeom prst="flowChartManualOperation">
          <a:avLst/>
        </a:prstGeom>
        <a:solidFill>
          <a:srgbClr val="3C3C3C"/>
        </a:solidFill>
        <a:ln w="12700" cap="flat" cmpd="sng" algn="ctr">
          <a:noFill/>
          <a:prstDash val="solid"/>
          <a:miter lim="800000"/>
        </a:ln>
        <a:effectLst>
          <a:outerShdw blurRad="50800" dist="38100" dir="5400000" algn="t" rotWithShape="0">
            <a:prstClr val="black">
              <a:alpha val="40000"/>
            </a:prstClr>
          </a:outerShdw>
        </a:effectLst>
        <a:scene3d>
          <a:camera prst="orthographicFront"/>
          <a:lightRig rig="threePt" dir="t"/>
        </a:scene3d>
        <a:sp3d>
          <a:bevelT/>
        </a:sp3d>
      </dsp:spPr>
      <dsp:style>
        <a:lnRef idx="2">
          <a:scrgbClr r="0" g="0" b="0"/>
        </a:lnRef>
        <a:fillRef idx="1">
          <a:scrgbClr r="0" g="0" b="0"/>
        </a:fillRef>
        <a:effectRef idx="0">
          <a:scrgbClr r="0" g="0" b="0"/>
        </a:effectRef>
        <a:fontRef idx="minor">
          <a:schemeClr val="lt1"/>
        </a:fontRef>
      </dsp:style>
      <dsp:txBody>
        <a:bodyPr spcFirstLastPara="0" vert="horz" wrap="square" lIns="279400" tIns="0" rIns="281409" bIns="0" numCol="1" spcCol="1270" anchor="t" anchorCtr="0">
          <a:noAutofit/>
        </a:bodyPr>
        <a:lstStyle/>
        <a:p>
          <a:pPr marL="0" lvl="0" indent="0" algn="l" defTabSz="1955800">
            <a:lnSpc>
              <a:spcPct val="90000"/>
            </a:lnSpc>
            <a:spcBef>
              <a:spcPct val="0"/>
            </a:spcBef>
            <a:spcAft>
              <a:spcPct val="35000"/>
            </a:spcAft>
            <a:buNone/>
          </a:pPr>
          <a:r>
            <a:rPr lang="zh-CN" sz="4400" b="1" kern="1200" dirty="0">
              <a:solidFill>
                <a:schemeClr val="bg1"/>
              </a:solidFill>
              <a:latin typeface="Microsoft YaHei UI" panose="020B0503020204020204" pitchFamily="34" charset="-122"/>
              <a:ea typeface="Microsoft YaHei UI" panose="020B0503020204020204" pitchFamily="34" charset="-122"/>
            </a:rPr>
            <a:t>1 </a:t>
          </a:r>
        </a:p>
        <a:p>
          <a:pPr marL="0" lvl="0" indent="0" algn="l" defTabSz="1955800">
            <a:lnSpc>
              <a:spcPct val="90000"/>
            </a:lnSpc>
            <a:spcBef>
              <a:spcPct val="0"/>
            </a:spcBef>
            <a:spcAft>
              <a:spcPct val="35000"/>
            </a:spcAft>
            <a:buNone/>
          </a:pPr>
          <a:r>
            <a:rPr lang="zh-CN" altLang="en-US" sz="4400" kern="1200" dirty="0">
              <a:solidFill>
                <a:schemeClr val="bg1"/>
              </a:solidFill>
              <a:latin typeface="Microsoft YaHei UI" panose="020B0503020204020204" pitchFamily="34" charset="-122"/>
              <a:ea typeface="Microsoft YaHei UI" panose="020B0503020204020204" pitchFamily="34" charset="-122"/>
            </a:rPr>
            <a:t>小组成立</a:t>
          </a:r>
          <a:endParaRPr lang="zh-CN" altLang="en-US" sz="4400" kern="1200" dirty="0">
            <a:solidFill>
              <a:schemeClr val="bg1"/>
            </a:solidFill>
          </a:endParaRPr>
        </a:p>
      </dsp:txBody>
      <dsp:txXfrm rot="5400000">
        <a:off x="2082" y="963611"/>
        <a:ext cx="2042286" cy="2890838"/>
      </dsp:txXfrm>
    </dsp:sp>
    <dsp:sp modelId="{51DD43BF-B554-4E2D-ACC7-6BC118795279}">
      <dsp:nvSpPr>
        <dsp:cNvPr id="0" name=""/>
        <dsp:cNvSpPr/>
      </dsp:nvSpPr>
      <dsp:spPr>
        <a:xfrm rot="16200000">
          <a:off x="809652" y="1387887"/>
          <a:ext cx="4818062" cy="2042286"/>
        </a:xfrm>
        <a:prstGeom prst="flowChartManualOperation">
          <a:avLst/>
        </a:prstGeom>
        <a:solidFill>
          <a:srgbClr val="646464"/>
        </a:solidFill>
        <a:ln w="12700" cap="flat" cmpd="sng" algn="ctr">
          <a:noFill/>
          <a:prstDash val="solid"/>
          <a:miter lim="800000"/>
        </a:ln>
        <a:effectLst>
          <a:outerShdw blurRad="50800" dist="38100" dir="5400000" algn="t" rotWithShape="0">
            <a:prstClr val="black">
              <a:alpha val="40000"/>
            </a:prstClr>
          </a:outerShdw>
        </a:effectLst>
        <a:scene3d>
          <a:camera prst="orthographicFront"/>
          <a:lightRig rig="threePt" dir="t"/>
        </a:scene3d>
        <a:sp3d>
          <a:bevelT/>
        </a:sp3d>
      </dsp:spPr>
      <dsp:style>
        <a:lnRef idx="2">
          <a:scrgbClr r="0" g="0" b="0"/>
        </a:lnRef>
        <a:fillRef idx="1">
          <a:scrgbClr r="0" g="0" b="0"/>
        </a:fillRef>
        <a:effectRef idx="0">
          <a:scrgbClr r="0" g="0" b="0"/>
        </a:effectRef>
        <a:fontRef idx="minor">
          <a:schemeClr val="lt1"/>
        </a:fontRef>
      </dsp:style>
      <dsp:txBody>
        <a:bodyPr spcFirstLastPara="0" vert="horz" wrap="square" lIns="279400" tIns="0" rIns="281409" bIns="0" numCol="1" spcCol="1270" anchor="t" anchorCtr="0">
          <a:noAutofit/>
        </a:bodyPr>
        <a:lstStyle/>
        <a:p>
          <a:pPr marL="0" lvl="0" indent="0" algn="l" defTabSz="1955800">
            <a:lnSpc>
              <a:spcPct val="90000"/>
            </a:lnSpc>
            <a:spcBef>
              <a:spcPct val="0"/>
            </a:spcBef>
            <a:spcAft>
              <a:spcPct val="35000"/>
            </a:spcAft>
            <a:buNone/>
          </a:pPr>
          <a:r>
            <a:rPr lang="zh-CN" sz="4400" b="1" kern="1200" dirty="0">
              <a:solidFill>
                <a:schemeClr val="bg1"/>
              </a:solidFill>
              <a:latin typeface="Microsoft YaHei UI" panose="020B0503020204020204" pitchFamily="34" charset="-122"/>
              <a:ea typeface="Microsoft YaHei UI" panose="020B0503020204020204" pitchFamily="34" charset="-122"/>
            </a:rPr>
            <a:t>2</a:t>
          </a:r>
        </a:p>
        <a:p>
          <a:pPr marL="0" lvl="0" indent="0" algn="l" defTabSz="1955800">
            <a:lnSpc>
              <a:spcPct val="90000"/>
            </a:lnSpc>
            <a:spcBef>
              <a:spcPct val="0"/>
            </a:spcBef>
            <a:spcAft>
              <a:spcPct val="35000"/>
            </a:spcAft>
            <a:buNone/>
          </a:pPr>
          <a:r>
            <a:rPr lang="zh-CN" altLang="en-US" sz="4400" kern="1200" dirty="0">
              <a:solidFill>
                <a:schemeClr val="bg1"/>
              </a:solidFill>
              <a:latin typeface="Microsoft YaHei UI" panose="020B0503020204020204" pitchFamily="34" charset="-122"/>
              <a:ea typeface="Microsoft YaHei UI" panose="020B0503020204020204" pitchFamily="34" charset="-122"/>
            </a:rPr>
            <a:t>开发过程</a:t>
          </a:r>
          <a:endParaRPr lang="zh-CN" sz="4400" kern="1200" dirty="0">
            <a:solidFill>
              <a:schemeClr val="bg1"/>
            </a:solidFill>
            <a:latin typeface="Microsoft YaHei UI" panose="020B0503020204020204" pitchFamily="34" charset="-122"/>
            <a:ea typeface="Microsoft YaHei UI" panose="020B0503020204020204" pitchFamily="34" charset="-122"/>
          </a:endParaRPr>
        </a:p>
      </dsp:txBody>
      <dsp:txXfrm rot="5400000">
        <a:off x="2197540" y="963611"/>
        <a:ext cx="2042286" cy="2890838"/>
      </dsp:txXfrm>
    </dsp:sp>
    <dsp:sp modelId="{B40EB360-09C2-4CDF-8756-C0952D95FBE3}">
      <dsp:nvSpPr>
        <dsp:cNvPr id="0" name=""/>
        <dsp:cNvSpPr/>
      </dsp:nvSpPr>
      <dsp:spPr>
        <a:xfrm rot="16200000">
          <a:off x="3005110" y="1387887"/>
          <a:ext cx="4818062" cy="2042286"/>
        </a:xfrm>
        <a:prstGeom prst="flowChartManualOperation">
          <a:avLst/>
        </a:prstGeom>
        <a:solidFill>
          <a:srgbClr val="8C8C8C"/>
        </a:solidFill>
        <a:ln w="12700" cap="flat" cmpd="sng" algn="ctr">
          <a:noFill/>
          <a:prstDash val="solid"/>
          <a:miter lim="800000"/>
        </a:ln>
        <a:effectLst>
          <a:outerShdw blurRad="50800" dist="38100" dir="5400000" algn="t" rotWithShape="0">
            <a:prstClr val="black">
              <a:alpha val="40000"/>
            </a:prstClr>
          </a:outerShdw>
        </a:effectLst>
        <a:scene3d>
          <a:camera prst="orthographicFront"/>
          <a:lightRig rig="threePt" dir="t"/>
        </a:scene3d>
        <a:sp3d>
          <a:bevelT/>
        </a:sp3d>
      </dsp:spPr>
      <dsp:style>
        <a:lnRef idx="2">
          <a:scrgbClr r="0" g="0" b="0"/>
        </a:lnRef>
        <a:fillRef idx="1">
          <a:scrgbClr r="0" g="0" b="0"/>
        </a:fillRef>
        <a:effectRef idx="0">
          <a:scrgbClr r="0" g="0" b="0"/>
        </a:effectRef>
        <a:fontRef idx="minor">
          <a:schemeClr val="lt1"/>
        </a:fontRef>
      </dsp:style>
      <dsp:txBody>
        <a:bodyPr spcFirstLastPara="0" vert="horz" wrap="square" lIns="279400" tIns="0" rIns="281409" bIns="0" numCol="1" spcCol="1270" anchor="t" anchorCtr="0">
          <a:noAutofit/>
        </a:bodyPr>
        <a:lstStyle/>
        <a:p>
          <a:pPr marL="0" lvl="0" indent="0" algn="l" defTabSz="1955800">
            <a:lnSpc>
              <a:spcPct val="90000"/>
            </a:lnSpc>
            <a:spcBef>
              <a:spcPct val="0"/>
            </a:spcBef>
            <a:spcAft>
              <a:spcPct val="35000"/>
            </a:spcAft>
            <a:buNone/>
          </a:pPr>
          <a:r>
            <a:rPr lang="zh-CN" sz="4400" b="1" kern="1200" dirty="0">
              <a:solidFill>
                <a:schemeClr val="bg1"/>
              </a:solidFill>
              <a:latin typeface="Microsoft YaHei UI" panose="020B0503020204020204" pitchFamily="34" charset="-122"/>
              <a:ea typeface="Microsoft YaHei UI" panose="020B0503020204020204" pitchFamily="34" charset="-122"/>
            </a:rPr>
            <a:t>3 </a:t>
          </a:r>
        </a:p>
        <a:p>
          <a:pPr marL="0" lvl="0" indent="0" algn="l" defTabSz="1955800">
            <a:lnSpc>
              <a:spcPct val="90000"/>
            </a:lnSpc>
            <a:spcBef>
              <a:spcPct val="0"/>
            </a:spcBef>
            <a:spcAft>
              <a:spcPct val="35000"/>
            </a:spcAft>
            <a:buNone/>
          </a:pPr>
          <a:r>
            <a:rPr lang="zh-CN" altLang="en-US" sz="4400" kern="1200" dirty="0">
              <a:solidFill>
                <a:schemeClr val="bg1"/>
              </a:solidFill>
              <a:latin typeface="Microsoft YaHei UI" panose="020B0503020204020204" pitchFamily="34" charset="-122"/>
              <a:ea typeface="Microsoft YaHei UI" panose="020B0503020204020204" pitchFamily="34" charset="-122"/>
            </a:rPr>
            <a:t>成品介绍</a:t>
          </a:r>
          <a:endParaRPr lang="zh-CN" altLang="en-US" sz="4400" kern="1200" dirty="0">
            <a:solidFill>
              <a:schemeClr val="bg1"/>
            </a:solidFill>
          </a:endParaRPr>
        </a:p>
      </dsp:txBody>
      <dsp:txXfrm rot="5400000">
        <a:off x="4392998" y="963611"/>
        <a:ext cx="2042286" cy="2890838"/>
      </dsp:txXfrm>
    </dsp:sp>
    <dsp:sp modelId="{6A250771-7EF2-46E1-A947-86C30F0171BD}">
      <dsp:nvSpPr>
        <dsp:cNvPr id="0" name=""/>
        <dsp:cNvSpPr/>
      </dsp:nvSpPr>
      <dsp:spPr>
        <a:xfrm rot="16200000">
          <a:off x="5200569" y="1387887"/>
          <a:ext cx="4818062" cy="2042286"/>
        </a:xfrm>
        <a:prstGeom prst="flowChartManualOperation">
          <a:avLst/>
        </a:prstGeom>
        <a:solidFill>
          <a:srgbClr val="B4B4B4"/>
        </a:solidFill>
        <a:ln w="12700" cap="flat" cmpd="sng" algn="ctr">
          <a:noFill/>
          <a:prstDash val="solid"/>
          <a:miter lim="800000"/>
        </a:ln>
        <a:effectLst>
          <a:outerShdw blurRad="50800" dist="38100" dir="5400000" algn="t" rotWithShape="0">
            <a:prstClr val="black">
              <a:alpha val="40000"/>
            </a:prstClr>
          </a:outerShdw>
        </a:effectLst>
        <a:scene3d>
          <a:camera prst="orthographicFront"/>
          <a:lightRig rig="threePt" dir="t"/>
        </a:scene3d>
        <a:sp3d>
          <a:bevelT/>
        </a:sp3d>
      </dsp:spPr>
      <dsp:style>
        <a:lnRef idx="2">
          <a:scrgbClr r="0" g="0" b="0"/>
        </a:lnRef>
        <a:fillRef idx="1">
          <a:scrgbClr r="0" g="0" b="0"/>
        </a:fillRef>
        <a:effectRef idx="0">
          <a:scrgbClr r="0" g="0" b="0"/>
        </a:effectRef>
        <a:fontRef idx="minor">
          <a:schemeClr val="lt1"/>
        </a:fontRef>
      </dsp:style>
      <dsp:txBody>
        <a:bodyPr spcFirstLastPara="0" vert="horz" wrap="square" lIns="279400" tIns="0" rIns="281409" bIns="0" numCol="1" spcCol="1270" anchor="t" anchorCtr="0">
          <a:noAutofit/>
        </a:bodyPr>
        <a:lstStyle/>
        <a:p>
          <a:pPr marL="0" lvl="0" indent="0" algn="l" defTabSz="1955800">
            <a:lnSpc>
              <a:spcPct val="90000"/>
            </a:lnSpc>
            <a:spcBef>
              <a:spcPct val="0"/>
            </a:spcBef>
            <a:spcAft>
              <a:spcPct val="35000"/>
            </a:spcAft>
            <a:buNone/>
          </a:pPr>
          <a:r>
            <a:rPr lang="zh-CN" sz="4400" b="1" kern="1200" dirty="0">
              <a:solidFill>
                <a:schemeClr val="bg1"/>
              </a:solidFill>
              <a:latin typeface="Microsoft YaHei UI" panose="020B0503020204020204" pitchFamily="34" charset="-122"/>
              <a:ea typeface="Microsoft YaHei UI" panose="020B0503020204020204" pitchFamily="34" charset="-122"/>
            </a:rPr>
            <a:t>4</a:t>
          </a:r>
        </a:p>
        <a:p>
          <a:pPr marL="0" lvl="0" indent="0" algn="l" defTabSz="1955800">
            <a:lnSpc>
              <a:spcPct val="90000"/>
            </a:lnSpc>
            <a:spcBef>
              <a:spcPct val="0"/>
            </a:spcBef>
            <a:spcAft>
              <a:spcPct val="35000"/>
            </a:spcAft>
            <a:buNone/>
          </a:pPr>
          <a:r>
            <a:rPr lang="zh-CN" altLang="en-US" sz="4400" kern="1200" dirty="0">
              <a:solidFill>
                <a:schemeClr val="bg1"/>
              </a:solidFill>
              <a:latin typeface="Microsoft YaHei UI" panose="020B0503020204020204" pitchFamily="34" charset="-122"/>
              <a:ea typeface="Microsoft YaHei UI" panose="020B0503020204020204" pitchFamily="34" charset="-122"/>
            </a:rPr>
            <a:t>实训总结</a:t>
          </a:r>
          <a:endParaRPr lang="zh-CN" sz="4400" kern="1200" dirty="0">
            <a:solidFill>
              <a:schemeClr val="bg1"/>
            </a:solidFill>
            <a:latin typeface="Microsoft YaHei UI" panose="020B0503020204020204" pitchFamily="34" charset="-122"/>
            <a:ea typeface="Microsoft YaHei UI" panose="020B0503020204020204" pitchFamily="34" charset="-122"/>
          </a:endParaRPr>
        </a:p>
      </dsp:txBody>
      <dsp:txXfrm rot="5400000">
        <a:off x="6588457" y="963611"/>
        <a:ext cx="2042286" cy="2890838"/>
      </dsp:txXfrm>
    </dsp:sp>
  </dsp:spTree>
</dsp:drawing>
</file>

<file path=ppt/diagrams/layout1.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type="flowChartManualOperation" r:blip="" rot="-90">
              <dgm:adjLst/>
            </dgm:shape>
          </dgm:if>
          <dgm:else name="Name6">
            <dgm:shape xmlns:r="http://schemas.openxmlformats.org/officeDocument/2006/relationships" type="flowChartManualOperation" r:blip="" rot="90">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6024378-00D7-45FF-AB87-4712D912B902}"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A8BC4DB-98FB-4A90-8BBF-47B6EA001767}"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5" Type="http://schemas.openxmlformats.org/officeDocument/2006/relationships/image" Target="../media/image12.png"/><Relationship Id="rId4" Type="http://schemas.openxmlformats.org/officeDocument/2006/relationships/image" Target="../media/image11.png"/><Relationship Id="rId3" Type="http://schemas.openxmlformats.org/officeDocument/2006/relationships/image" Target="../media/image10.pn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5" Type="http://schemas.openxmlformats.org/officeDocument/2006/relationships/image" Target="../media/image12.png"/><Relationship Id="rId4" Type="http://schemas.openxmlformats.org/officeDocument/2006/relationships/image" Target="../media/image11.png"/><Relationship Id="rId3" Type="http://schemas.openxmlformats.org/officeDocument/2006/relationships/image" Target="../media/image10.png"/><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5" Type="http://schemas.openxmlformats.org/officeDocument/2006/relationships/image" Target="../media/image12.png"/><Relationship Id="rId4" Type="http://schemas.openxmlformats.org/officeDocument/2006/relationships/image" Target="../media/image11.png"/><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5" Type="http://schemas.openxmlformats.org/officeDocument/2006/relationships/image" Target="../media/image12.png"/><Relationship Id="rId4" Type="http://schemas.openxmlformats.org/officeDocument/2006/relationships/image" Target="../media/image11.png"/><Relationship Id="rId3" Type="http://schemas.openxmlformats.org/officeDocument/2006/relationships/image" Target="../media/image10.png"/><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5" Type="http://schemas.openxmlformats.org/officeDocument/2006/relationships/image" Target="../media/image12.png"/><Relationship Id="rId4" Type="http://schemas.openxmlformats.org/officeDocument/2006/relationships/image" Target="../media/image11.png"/><Relationship Id="rId3" Type="http://schemas.openxmlformats.org/officeDocument/2006/relationships/image" Target="../media/image10.png"/><Relationship Id="rId2" Type="http://schemas.openxmlformats.org/officeDocument/2006/relationships/image" Target="../media/image13.jpe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5" Type="http://schemas.openxmlformats.org/officeDocument/2006/relationships/image" Target="../media/image12.png"/><Relationship Id="rId4" Type="http://schemas.openxmlformats.org/officeDocument/2006/relationships/image" Target="../media/image11.png"/><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7.jpeg"/><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8.jpeg"/><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9.jpeg"/><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5" Type="http://schemas.openxmlformats.org/officeDocument/2006/relationships/image" Target="../media/image12.png"/><Relationship Id="rId4" Type="http://schemas.openxmlformats.org/officeDocument/2006/relationships/image" Target="../media/image11.png"/><Relationship Id="rId3" Type="http://schemas.openxmlformats.org/officeDocument/2006/relationships/image" Target="../media/image10.png"/><Relationship Id="rId2" Type="http://schemas.openxmlformats.org/officeDocument/2006/relationships/image" Target="../media/image8.jpeg"/><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5" Type="http://schemas.openxmlformats.org/officeDocument/2006/relationships/image" Target="../media/image12.png"/><Relationship Id="rId4" Type="http://schemas.openxmlformats.org/officeDocument/2006/relationships/image" Target="../media/image11.png"/><Relationship Id="rId3" Type="http://schemas.openxmlformats.org/officeDocument/2006/relationships/image" Target="../media/image10.png"/><Relationship Id="rId2" Type="http://schemas.openxmlformats.org/officeDocument/2006/relationships/image" Target="../media/image13.jpeg"/><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5" Type="http://schemas.openxmlformats.org/officeDocument/2006/relationships/image" Target="../media/image12.png"/><Relationship Id="rId4" Type="http://schemas.openxmlformats.org/officeDocument/2006/relationships/image" Target="../media/image11.png"/><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7.jpeg"/><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8.jpeg"/><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9.jpeg"/><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5" Type="http://schemas.openxmlformats.org/officeDocument/2006/relationships/image" Target="../media/image12.png"/><Relationship Id="rId4" Type="http://schemas.openxmlformats.org/officeDocument/2006/relationships/image" Target="../media/image11.png"/><Relationship Id="rId3" Type="http://schemas.openxmlformats.org/officeDocument/2006/relationships/image" Target="../media/image10.png"/><Relationship Id="rId2" Type="http://schemas.openxmlformats.org/officeDocument/2006/relationships/image" Target="../media/image8.jpeg"/><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5" Type="http://schemas.openxmlformats.org/officeDocument/2006/relationships/image" Target="../media/image12.png"/><Relationship Id="rId4" Type="http://schemas.openxmlformats.org/officeDocument/2006/relationships/image" Target="../media/image11.png"/><Relationship Id="rId3" Type="http://schemas.openxmlformats.org/officeDocument/2006/relationships/image" Target="../media/image10.png"/><Relationship Id="rId2" Type="http://schemas.openxmlformats.org/officeDocument/2006/relationships/image" Target="../media/image13.jpeg"/><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5" Type="http://schemas.openxmlformats.org/officeDocument/2006/relationships/image" Target="../media/image12.png"/><Relationship Id="rId4" Type="http://schemas.openxmlformats.org/officeDocument/2006/relationships/image" Target="../media/image11.png"/><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5" Type="http://schemas.openxmlformats.org/officeDocument/2006/relationships/image" Target="../media/image12.png"/><Relationship Id="rId4" Type="http://schemas.openxmlformats.org/officeDocument/2006/relationships/image" Target="../media/image11.png"/><Relationship Id="rId3" Type="http://schemas.openxmlformats.org/officeDocument/2006/relationships/image" Target="../media/image10.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5" Type="http://schemas.openxmlformats.org/officeDocument/2006/relationships/image" Target="../media/image12.png"/><Relationship Id="rId4" Type="http://schemas.openxmlformats.org/officeDocument/2006/relationships/image" Target="../media/image11.png"/><Relationship Id="rId3" Type="http://schemas.openxmlformats.org/officeDocument/2006/relationships/image" Target="../media/image10.png"/><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5" Type="http://schemas.openxmlformats.org/officeDocument/2006/relationships/image" Target="../media/image12.png"/><Relationship Id="rId4" Type="http://schemas.openxmlformats.org/officeDocument/2006/relationships/image" Target="../media/image11.png"/><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l="-1000" t="-4000" b="-4000"/>
          </a:stretch>
        </a:blipFill>
        <a:effectLst/>
      </p:bgPr>
    </p:bg>
    <p:spTree>
      <p:nvGrpSpPr>
        <p:cNvPr id="1" name=""/>
        <p:cNvGrpSpPr/>
        <p:nvPr/>
      </p:nvGrpSpPr>
      <p:grpSpPr>
        <a:xfrm>
          <a:off x="0" y="0"/>
          <a:ext cx="0" cy="0"/>
          <a:chOff x="0" y="0"/>
          <a:chExt cx="0" cy="0"/>
        </a:xfrm>
      </p:grpSpPr>
      <p:sp>
        <p:nvSpPr>
          <p:cNvPr id="2" name="标题 1"/>
          <p:cNvSpPr>
            <a:spLocks noGrp="1"/>
          </p:cNvSpPr>
          <p:nvPr>
            <p:ph type="ctrTitle"/>
          </p:nvPr>
        </p:nvSpPr>
        <p:spPr>
          <a:xfrm>
            <a:off x="5720764" y="2699657"/>
            <a:ext cx="6415314" cy="1147536"/>
          </a:xfrm>
          <a:solidFill>
            <a:schemeClr val="bg1"/>
          </a:solidFill>
          <a:effectLst>
            <a:outerShdw blurRad="50800" dist="63500" dir="5400000" algn="t" rotWithShape="0">
              <a:prstClr val="black"/>
            </a:outerShdw>
          </a:effectLst>
          <a:scene3d>
            <a:camera prst="orthographicFront"/>
            <a:lightRig rig="threePt" dir="t"/>
          </a:scene3d>
          <a:sp3d>
            <a:bevelT/>
          </a:sp3d>
        </p:spPr>
        <p:txBody>
          <a:bodyPr anchor="ctr">
            <a:noAutofit/>
          </a:bodyPr>
          <a:lstStyle>
            <a:lvl1pPr algn="l">
              <a:defRPr sz="5400" b="1">
                <a:solidFill>
                  <a:schemeClr val="tx1">
                    <a:lumMod val="85000"/>
                    <a:lumOff val="15000"/>
                  </a:schemeClr>
                </a:solidFill>
                <a:latin typeface="微软雅黑" panose="020B0503020204020204" pitchFamily="34" charset="-122"/>
                <a:ea typeface="微软雅黑" panose="020B0503020204020204" pitchFamily="34" charset="-122"/>
              </a:defRPr>
            </a:lvl1pPr>
          </a:lstStyle>
          <a:p>
            <a:r>
              <a:rPr lang="zh-CN" altLang="en-US"/>
              <a:t>单击此处编辑母版标题样式</a:t>
            </a:r>
            <a:endParaRPr lang="zh-CN" altLang="en-US" dirty="0"/>
          </a:p>
        </p:txBody>
      </p:sp>
      <p:sp>
        <p:nvSpPr>
          <p:cNvPr id="3" name="副标题 2"/>
          <p:cNvSpPr>
            <a:spLocks noGrp="1"/>
          </p:cNvSpPr>
          <p:nvPr>
            <p:ph type="subTitle" idx="1"/>
          </p:nvPr>
        </p:nvSpPr>
        <p:spPr>
          <a:xfrm>
            <a:off x="6359392" y="4056743"/>
            <a:ext cx="5776685" cy="508000"/>
          </a:xfrm>
          <a:solidFill>
            <a:schemeClr val="bg1"/>
          </a:solidFill>
          <a:effectLst>
            <a:outerShdw blurRad="50800" dist="63500" dir="5400000" algn="t" rotWithShape="0">
              <a:prstClr val="black"/>
            </a:outerShdw>
          </a:effectLst>
          <a:scene3d>
            <a:camera prst="orthographicFront"/>
            <a:lightRig rig="threePt" dir="t"/>
          </a:scene3d>
          <a:sp3d>
            <a:bevelT/>
          </a:sp3d>
        </p:spPr>
        <p:txBody>
          <a:bodyPr anchor="ctr">
            <a:normAutofit/>
          </a:bodyPr>
          <a:lstStyle>
            <a:lvl1pPr marL="0" indent="0" algn="l">
              <a:buNone/>
              <a:defRPr sz="2800">
                <a:solidFill>
                  <a:schemeClr val="tx1">
                    <a:lumMod val="85000"/>
                    <a:lumOff val="15000"/>
                  </a:schemeClr>
                </a:solidFill>
                <a:latin typeface="微软雅黑" panose="020B0503020204020204" pitchFamily="34" charset="-122"/>
                <a:ea typeface="微软雅黑" panose="020B0503020204020204"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仅标题">
    <p:bg>
      <p:bgPr>
        <a:blipFill dpi="0" rotWithShape="1">
          <a:blip r:embed="rId2">
            <a:lum/>
          </a:blip>
          <a:srcRect/>
          <a:stretch>
            <a:fillRect t="-5000" b="-5000"/>
          </a:stretch>
        </a:blipFill>
        <a:effectLst/>
      </p:bgPr>
    </p:bg>
    <p:spTree>
      <p:nvGrpSpPr>
        <p:cNvPr id="1" name=""/>
        <p:cNvGrpSpPr/>
        <p:nvPr/>
      </p:nvGrpSpPr>
      <p:grpSpPr>
        <a:xfrm>
          <a:off x="0" y="0"/>
          <a:ext cx="0" cy="0"/>
          <a:chOff x="0" y="0"/>
          <a:chExt cx="0" cy="0"/>
        </a:xfrm>
      </p:grpSpPr>
      <p:sp>
        <p:nvSpPr>
          <p:cNvPr id="4" name="标题 1"/>
          <p:cNvSpPr>
            <a:spLocks noGrp="1"/>
          </p:cNvSpPr>
          <p:nvPr>
            <p:ph type="title"/>
          </p:nvPr>
        </p:nvSpPr>
        <p:spPr>
          <a:xfrm>
            <a:off x="1785032" y="377895"/>
            <a:ext cx="8607198" cy="792000"/>
          </a:xfrm>
        </p:spPr>
        <p:txBody>
          <a:bodyPr/>
          <a:lstStyle>
            <a:lvl1pPr algn="ctr">
              <a:defRPr b="1">
                <a:solidFill>
                  <a:schemeClr val="tx1">
                    <a:lumMod val="85000"/>
                    <a:lumOff val="15000"/>
                  </a:schemeClr>
                </a:solidFill>
                <a:latin typeface="微软雅黑" panose="020B0503020204020204" pitchFamily="34" charset="-122"/>
                <a:ea typeface="微软雅黑" panose="020B0503020204020204" pitchFamily="34" charset="-122"/>
              </a:defRPr>
            </a:lvl1pPr>
          </a:lstStyle>
          <a:p>
            <a:r>
              <a:rPr lang="zh-CN" altLang="en-US"/>
              <a:t>单击此处编辑母版标题样式</a:t>
            </a:r>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结束页">
    <p:bg>
      <p:bgPr>
        <a:blipFill dpi="0" rotWithShape="1">
          <a:blip r:embed="rId2">
            <a:lum/>
          </a:blip>
          <a:srcRect/>
          <a:stretch>
            <a:fillRect t="-3000" b="-3000"/>
          </a:stretch>
        </a:blipFill>
        <a:effectLst/>
      </p:bgPr>
    </p:bg>
    <p:spTree>
      <p:nvGrpSpPr>
        <p:cNvPr id="1" name=""/>
        <p:cNvGrpSpPr/>
        <p:nvPr/>
      </p:nvGrpSpPr>
      <p:grpSpPr>
        <a:xfrm>
          <a:off x="0" y="0"/>
          <a:ext cx="0" cy="0"/>
          <a:chOff x="0" y="0"/>
          <a:chExt cx="0" cy="0"/>
        </a:xfrm>
      </p:grpSpPr>
      <p:sp>
        <p:nvSpPr>
          <p:cNvPr id="3" name="文本占位符 2"/>
          <p:cNvSpPr>
            <a:spLocks noGrp="1"/>
          </p:cNvSpPr>
          <p:nvPr>
            <p:ph type="body" sz="quarter" idx="10" hasCustomPrompt="1"/>
          </p:nvPr>
        </p:nvSpPr>
        <p:spPr>
          <a:xfrm>
            <a:off x="3474867" y="2872569"/>
            <a:ext cx="5260975" cy="1311128"/>
          </a:xfrm>
        </p:spPr>
        <p:txBody>
          <a:bodyPr anchor="ctr">
            <a:spAutoFit/>
          </a:bodyPr>
          <a:lstStyle>
            <a:lvl1pPr marL="0" indent="0" algn="ctr">
              <a:buNone/>
              <a:defRPr sz="8800" b="1">
                <a:solidFill>
                  <a:schemeClr val="tx1">
                    <a:lumMod val="85000"/>
                    <a:lumOff val="15000"/>
                  </a:schemeClr>
                </a:solidFill>
                <a:latin typeface="微软雅黑" panose="020B0503020204020204" pitchFamily="34" charset="-122"/>
                <a:ea typeface="微软雅黑" panose="020B0503020204020204" pitchFamily="34" charset="-122"/>
              </a:defRPr>
            </a:lvl1pPr>
          </a:lstStyle>
          <a:p>
            <a:pPr lvl="0"/>
            <a:r>
              <a:rPr lang="en-US" altLang="zh-CN" dirty="0"/>
              <a:t>THANKS</a:t>
            </a:r>
            <a:endParaRPr lang="zh-CN" alt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l="-1000" t="-4000" b="-4000"/>
          </a:stretch>
        </a:blipFill>
        <a:effectLst/>
      </p:bgPr>
    </p:bg>
    <p:spTree>
      <p:nvGrpSpPr>
        <p:cNvPr id="1" name=""/>
        <p:cNvGrpSpPr/>
        <p:nvPr/>
      </p:nvGrpSpPr>
      <p:grpSpPr>
        <a:xfrm>
          <a:off x="0" y="0"/>
          <a:ext cx="0" cy="0"/>
          <a:chOff x="0" y="0"/>
          <a:chExt cx="0" cy="0"/>
        </a:xfrm>
      </p:grpSpPr>
      <p:sp>
        <p:nvSpPr>
          <p:cNvPr id="2" name="标题 1"/>
          <p:cNvSpPr>
            <a:spLocks noGrp="1"/>
          </p:cNvSpPr>
          <p:nvPr>
            <p:ph type="ctrTitle"/>
          </p:nvPr>
        </p:nvSpPr>
        <p:spPr>
          <a:xfrm>
            <a:off x="5720764" y="2699657"/>
            <a:ext cx="6415314" cy="1147536"/>
          </a:xfrm>
          <a:solidFill>
            <a:schemeClr val="bg1"/>
          </a:solidFill>
          <a:effectLst>
            <a:outerShdw blurRad="50800" dist="63500" dir="5400000" algn="t" rotWithShape="0">
              <a:prstClr val="black"/>
            </a:outerShdw>
          </a:effectLst>
          <a:scene3d>
            <a:camera prst="orthographicFront"/>
            <a:lightRig rig="threePt" dir="t"/>
          </a:scene3d>
          <a:sp3d>
            <a:bevelT/>
          </a:sp3d>
        </p:spPr>
        <p:txBody>
          <a:bodyPr anchor="ctr">
            <a:noAutofit/>
          </a:bodyPr>
          <a:lstStyle>
            <a:lvl1pPr algn="l">
              <a:defRPr sz="5400" b="1">
                <a:solidFill>
                  <a:schemeClr val="tx1">
                    <a:lumMod val="85000"/>
                    <a:lumOff val="15000"/>
                  </a:schemeClr>
                </a:solidFill>
                <a:latin typeface="微软雅黑" panose="020B0503020204020204" pitchFamily="34" charset="-122"/>
                <a:ea typeface="微软雅黑" panose="020B0503020204020204" pitchFamily="34" charset="-122"/>
              </a:defRPr>
            </a:lvl1pPr>
          </a:lstStyle>
          <a:p>
            <a:r>
              <a:rPr lang="zh-CN" altLang="en-US"/>
              <a:t>单击此处编辑母版标题样式</a:t>
            </a:r>
            <a:endParaRPr lang="zh-CN" altLang="en-US" dirty="0"/>
          </a:p>
        </p:txBody>
      </p:sp>
      <p:sp>
        <p:nvSpPr>
          <p:cNvPr id="3" name="副标题 2"/>
          <p:cNvSpPr>
            <a:spLocks noGrp="1"/>
          </p:cNvSpPr>
          <p:nvPr>
            <p:ph type="subTitle" idx="1"/>
          </p:nvPr>
        </p:nvSpPr>
        <p:spPr>
          <a:xfrm>
            <a:off x="6359392" y="4056743"/>
            <a:ext cx="5776685" cy="508000"/>
          </a:xfrm>
          <a:solidFill>
            <a:schemeClr val="bg1"/>
          </a:solidFill>
          <a:effectLst>
            <a:outerShdw blurRad="50800" dist="63500" dir="5400000" algn="t" rotWithShape="0">
              <a:prstClr val="black"/>
            </a:outerShdw>
          </a:effectLst>
          <a:scene3d>
            <a:camera prst="orthographicFront"/>
            <a:lightRig rig="threePt" dir="t"/>
          </a:scene3d>
          <a:sp3d>
            <a:bevelT/>
          </a:sp3d>
        </p:spPr>
        <p:txBody>
          <a:bodyPr anchor="ctr">
            <a:normAutofit/>
          </a:bodyPr>
          <a:lstStyle>
            <a:lvl1pPr marL="0" indent="0" algn="l">
              <a:buNone/>
              <a:defRPr sz="2800">
                <a:solidFill>
                  <a:schemeClr val="tx1">
                    <a:lumMod val="85000"/>
                    <a:lumOff val="15000"/>
                  </a:schemeClr>
                </a:solidFill>
                <a:latin typeface="微软雅黑" panose="020B0503020204020204" pitchFamily="34" charset="-122"/>
                <a:ea typeface="微软雅黑" panose="020B0503020204020204"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标题和内容">
    <p:bg>
      <p:bgPr>
        <a:blipFill dpi="0" rotWithShape="1">
          <a:blip r:embed="rId2">
            <a:lum/>
          </a:blip>
          <a:srcRect/>
          <a:stretch>
            <a:fillRect t="-5000" b="-5000"/>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1785032" y="377895"/>
            <a:ext cx="8607198" cy="792000"/>
          </a:xfrm>
        </p:spPr>
        <p:txBody>
          <a:bodyPr/>
          <a:lstStyle>
            <a:lvl1pPr algn="ctr">
              <a:defRPr b="1">
                <a:solidFill>
                  <a:schemeClr val="tx1">
                    <a:lumMod val="85000"/>
                    <a:lumOff val="15000"/>
                  </a:schemeClr>
                </a:solidFill>
                <a:latin typeface="微软雅黑" panose="020B0503020204020204" pitchFamily="34" charset="-122"/>
                <a:ea typeface="微软雅黑" panose="020B0503020204020204" pitchFamily="34" charset="-122"/>
              </a:defRPr>
            </a:lvl1pPr>
          </a:lstStyle>
          <a:p>
            <a:r>
              <a:rPr lang="zh-CN" altLang="en-US"/>
              <a:t>单击此处编辑母版标题样式</a:t>
            </a:r>
            <a:endParaRPr lang="zh-CN" altLang="en-US" dirty="0"/>
          </a:p>
        </p:txBody>
      </p:sp>
      <p:sp>
        <p:nvSpPr>
          <p:cNvPr id="5" name="内容占位符 2"/>
          <p:cNvSpPr>
            <a:spLocks noGrp="1"/>
          </p:cNvSpPr>
          <p:nvPr>
            <p:ph idx="10"/>
          </p:nvPr>
        </p:nvSpPr>
        <p:spPr>
          <a:xfrm>
            <a:off x="1785032" y="1582057"/>
            <a:ext cx="8632143" cy="4818744"/>
          </a:xfrm>
        </p:spPr>
        <p:txBody>
          <a:bodyPr/>
          <a:lstStyle>
            <a:lvl1pPr marL="228600" indent="-228600">
              <a:buSzPct val="120000"/>
              <a:buFontTx/>
              <a:buBlip>
                <a:blip r:embed="rId3"/>
              </a:buBlip>
              <a:defRPr sz="2600">
                <a:solidFill>
                  <a:schemeClr val="tx1">
                    <a:lumMod val="85000"/>
                    <a:lumOff val="15000"/>
                  </a:schemeClr>
                </a:solidFill>
                <a:latin typeface="微软雅黑" panose="020B0503020204020204" pitchFamily="34" charset="-122"/>
                <a:ea typeface="微软雅黑" panose="020B0503020204020204" pitchFamily="34" charset="-122"/>
              </a:defRPr>
            </a:lvl1pPr>
            <a:lvl2pPr marL="685800" indent="-228600">
              <a:buSzPct val="120000"/>
              <a:buFontTx/>
              <a:buBlip>
                <a:blip r:embed="rId4"/>
              </a:buBlip>
              <a:defRPr>
                <a:solidFill>
                  <a:schemeClr val="tx1">
                    <a:lumMod val="85000"/>
                    <a:lumOff val="15000"/>
                  </a:schemeClr>
                </a:solidFill>
                <a:latin typeface="微软雅黑" panose="020B0503020204020204" pitchFamily="34" charset="-122"/>
                <a:ea typeface="微软雅黑" panose="020B0503020204020204" pitchFamily="34" charset="-122"/>
              </a:defRPr>
            </a:lvl2pPr>
            <a:lvl3pPr marL="1143000" indent="-228600">
              <a:buSzPct val="120000"/>
              <a:buFontTx/>
              <a:buBlip>
                <a:blip r:embed="rId5"/>
              </a:buBlip>
              <a:defRPr>
                <a:solidFill>
                  <a:schemeClr val="tx1">
                    <a:lumMod val="85000"/>
                    <a:lumOff val="15000"/>
                  </a:schemeClr>
                </a:solidFill>
                <a:latin typeface="微软雅黑" panose="020B0503020204020204" pitchFamily="34" charset="-122"/>
                <a:ea typeface="微软雅黑" panose="020B0503020204020204" pitchFamily="34" charset="-122"/>
              </a:defRPr>
            </a:lvl3pPr>
            <a:lvl4pPr marL="1714500" indent="-342900">
              <a:buFont typeface="+mj-ea"/>
              <a:buAutoNum type="circleNumDbPlain"/>
              <a:defRPr>
                <a:solidFill>
                  <a:schemeClr val="tx1">
                    <a:lumMod val="85000"/>
                    <a:lumOff val="15000"/>
                  </a:schemeClr>
                </a:solidFill>
                <a:latin typeface="微软雅黑" panose="020B0503020204020204" pitchFamily="34" charset="-122"/>
                <a:ea typeface="微软雅黑" panose="020B0503020204020204" pitchFamily="34" charset="-122"/>
              </a:defRPr>
            </a:lvl4pPr>
            <a:lvl5pPr>
              <a:defRPr>
                <a:solidFill>
                  <a:schemeClr val="tx1">
                    <a:lumMod val="85000"/>
                    <a:lumOff val="15000"/>
                  </a:schemeClr>
                </a:solidFill>
                <a:latin typeface="微软雅黑" panose="020B0503020204020204" pitchFamily="34" charset="-122"/>
                <a:ea typeface="微软雅黑" panose="020B0503020204020204" pitchFamily="34" charset="-122"/>
              </a:defRPr>
            </a:lvl5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dirty="0"/>
          </a:p>
        </p:txBody>
      </p:sp>
    </p:spTree>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节标题">
    <p:bg>
      <p:bgPr>
        <a:blipFill dpi="0" rotWithShape="1">
          <a:blip r:embed="rId2">
            <a:lum/>
          </a:blip>
          <a:srcRect/>
          <a:stretch>
            <a:fillRect t="-5000" b="-5000"/>
          </a:stretch>
        </a:blipFill>
        <a:effectLst/>
      </p:bgPr>
    </p:bg>
    <p:spTree>
      <p:nvGrpSpPr>
        <p:cNvPr id="1" name=""/>
        <p:cNvGrpSpPr/>
        <p:nvPr/>
      </p:nvGrpSpPr>
      <p:grpSpPr>
        <a:xfrm>
          <a:off x="0" y="0"/>
          <a:ext cx="0" cy="0"/>
          <a:chOff x="0" y="0"/>
          <a:chExt cx="0" cy="0"/>
        </a:xfrm>
      </p:grpSpPr>
      <p:sp>
        <p:nvSpPr>
          <p:cNvPr id="3" name="文本占位符 2"/>
          <p:cNvSpPr>
            <a:spLocks noGrp="1"/>
          </p:cNvSpPr>
          <p:nvPr>
            <p:ph type="body" idx="1"/>
          </p:nvPr>
        </p:nvSpPr>
        <p:spPr>
          <a:xfrm>
            <a:off x="1785032" y="1287277"/>
            <a:ext cx="8607198" cy="424732"/>
          </a:xfrm>
        </p:spPr>
        <p:txBody>
          <a:bodyPr wrap="square">
            <a:spAutoFit/>
          </a:bodyPr>
          <a:lstStyle>
            <a:lvl1pPr marL="0" indent="0">
              <a:buNone/>
              <a:defRPr sz="2400">
                <a:solidFill>
                  <a:schemeClr val="tx1">
                    <a:lumMod val="85000"/>
                    <a:lumOff val="15000"/>
                  </a:schemeClr>
                </a:solidFill>
                <a:latin typeface="微软雅黑" panose="020B0503020204020204" pitchFamily="34" charset="-122"/>
                <a:ea typeface="微软雅黑" panose="020B0503020204020204" pitchFamily="34" charset="-122"/>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标题 1"/>
          <p:cNvSpPr>
            <a:spLocks noGrp="1"/>
          </p:cNvSpPr>
          <p:nvPr>
            <p:ph type="title"/>
          </p:nvPr>
        </p:nvSpPr>
        <p:spPr>
          <a:xfrm>
            <a:off x="1785032" y="377895"/>
            <a:ext cx="8607198" cy="792000"/>
          </a:xfrm>
        </p:spPr>
        <p:txBody>
          <a:bodyPr/>
          <a:lstStyle>
            <a:lvl1pPr algn="ctr">
              <a:defRPr b="1">
                <a:solidFill>
                  <a:schemeClr val="tx1">
                    <a:lumMod val="85000"/>
                    <a:lumOff val="15000"/>
                  </a:schemeClr>
                </a:solidFill>
                <a:latin typeface="微软雅黑" panose="020B0503020204020204" pitchFamily="34" charset="-122"/>
                <a:ea typeface="微软雅黑" panose="020B0503020204020204" pitchFamily="34" charset="-122"/>
              </a:defRPr>
            </a:lvl1pPr>
          </a:lstStyle>
          <a:p>
            <a:r>
              <a:rPr lang="zh-CN" altLang="en-US"/>
              <a:t>单击此处编辑母版标题样式</a:t>
            </a:r>
            <a:endParaRPr lang="zh-CN" alt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两栏内容">
    <p:bg>
      <p:bgPr>
        <a:blipFill dpi="0" rotWithShape="1">
          <a:blip r:embed="rId2">
            <a:lum/>
          </a:blip>
          <a:srcRect/>
          <a:stretch>
            <a:fillRect t="-5000" b="-5000"/>
          </a:stretch>
        </a:blipFill>
        <a:effectLst/>
      </p:bgPr>
    </p:bg>
    <p:spTree>
      <p:nvGrpSpPr>
        <p:cNvPr id="1" name=""/>
        <p:cNvGrpSpPr/>
        <p:nvPr/>
      </p:nvGrpSpPr>
      <p:grpSpPr>
        <a:xfrm>
          <a:off x="0" y="0"/>
          <a:ext cx="0" cy="0"/>
          <a:chOff x="0" y="0"/>
          <a:chExt cx="0" cy="0"/>
        </a:xfrm>
      </p:grpSpPr>
      <p:sp>
        <p:nvSpPr>
          <p:cNvPr id="5" name="标题 1"/>
          <p:cNvSpPr>
            <a:spLocks noGrp="1"/>
          </p:cNvSpPr>
          <p:nvPr>
            <p:ph type="title"/>
          </p:nvPr>
        </p:nvSpPr>
        <p:spPr>
          <a:xfrm>
            <a:off x="1785032" y="377895"/>
            <a:ext cx="8607198" cy="792000"/>
          </a:xfrm>
        </p:spPr>
        <p:txBody>
          <a:bodyPr/>
          <a:lstStyle>
            <a:lvl1pPr algn="ctr">
              <a:defRPr b="1">
                <a:solidFill>
                  <a:schemeClr val="tx1">
                    <a:lumMod val="85000"/>
                    <a:lumOff val="15000"/>
                  </a:schemeClr>
                </a:solidFill>
                <a:latin typeface="微软雅黑" panose="020B0503020204020204" pitchFamily="34" charset="-122"/>
                <a:ea typeface="微软雅黑" panose="020B0503020204020204" pitchFamily="34" charset="-122"/>
              </a:defRPr>
            </a:lvl1pPr>
          </a:lstStyle>
          <a:p>
            <a:r>
              <a:rPr lang="zh-CN" altLang="en-US"/>
              <a:t>单击此处编辑母版标题样式</a:t>
            </a:r>
            <a:endParaRPr lang="zh-CN" altLang="en-US" dirty="0"/>
          </a:p>
        </p:txBody>
      </p:sp>
      <p:sp>
        <p:nvSpPr>
          <p:cNvPr id="8" name="内容占位符 2"/>
          <p:cNvSpPr>
            <a:spLocks noGrp="1"/>
          </p:cNvSpPr>
          <p:nvPr>
            <p:ph idx="10"/>
          </p:nvPr>
        </p:nvSpPr>
        <p:spPr>
          <a:xfrm>
            <a:off x="1785032" y="1407886"/>
            <a:ext cx="4151087" cy="4992915"/>
          </a:xfrm>
        </p:spPr>
        <p:txBody>
          <a:bodyPr/>
          <a:lstStyle>
            <a:lvl1pPr marL="228600" indent="-228600">
              <a:buSzPct val="120000"/>
              <a:buFontTx/>
              <a:buBlip>
                <a:blip r:embed="rId3"/>
              </a:buBlip>
              <a:defRPr sz="2600">
                <a:solidFill>
                  <a:schemeClr val="tx1">
                    <a:lumMod val="85000"/>
                    <a:lumOff val="15000"/>
                  </a:schemeClr>
                </a:solidFill>
                <a:latin typeface="微软雅黑" panose="020B0503020204020204" pitchFamily="34" charset="-122"/>
                <a:ea typeface="微软雅黑" panose="020B0503020204020204" pitchFamily="34" charset="-122"/>
              </a:defRPr>
            </a:lvl1pPr>
            <a:lvl2pPr marL="685800" indent="-228600">
              <a:buSzPct val="120000"/>
              <a:buFontTx/>
              <a:buBlip>
                <a:blip r:embed="rId4"/>
              </a:buBlip>
              <a:defRPr>
                <a:solidFill>
                  <a:schemeClr val="tx1">
                    <a:lumMod val="85000"/>
                    <a:lumOff val="15000"/>
                  </a:schemeClr>
                </a:solidFill>
                <a:latin typeface="微软雅黑" panose="020B0503020204020204" pitchFamily="34" charset="-122"/>
                <a:ea typeface="微软雅黑" panose="020B0503020204020204" pitchFamily="34" charset="-122"/>
              </a:defRPr>
            </a:lvl2pPr>
            <a:lvl3pPr marL="1143000" indent="-228600">
              <a:buSzPct val="120000"/>
              <a:buFontTx/>
              <a:buBlip>
                <a:blip r:embed="rId5"/>
              </a:buBlip>
              <a:defRPr>
                <a:solidFill>
                  <a:schemeClr val="tx1">
                    <a:lumMod val="85000"/>
                    <a:lumOff val="15000"/>
                  </a:schemeClr>
                </a:solidFill>
                <a:latin typeface="微软雅黑" panose="020B0503020204020204" pitchFamily="34" charset="-122"/>
                <a:ea typeface="微软雅黑" panose="020B0503020204020204" pitchFamily="34" charset="-122"/>
              </a:defRPr>
            </a:lvl3pPr>
            <a:lvl4pPr marL="1714500" indent="-342900">
              <a:buFont typeface="+mj-ea"/>
              <a:buAutoNum type="circleNumDbPlain"/>
              <a:defRPr>
                <a:solidFill>
                  <a:schemeClr val="tx1">
                    <a:lumMod val="85000"/>
                    <a:lumOff val="15000"/>
                  </a:schemeClr>
                </a:solidFill>
                <a:latin typeface="微软雅黑" panose="020B0503020204020204" pitchFamily="34" charset="-122"/>
                <a:ea typeface="微软雅黑" panose="020B0503020204020204" pitchFamily="34" charset="-122"/>
              </a:defRPr>
            </a:lvl4pPr>
            <a:lvl5pPr>
              <a:defRPr>
                <a:solidFill>
                  <a:schemeClr val="tx1">
                    <a:lumMod val="85000"/>
                    <a:lumOff val="15000"/>
                  </a:schemeClr>
                </a:solidFill>
                <a:latin typeface="微软雅黑" panose="020B0503020204020204" pitchFamily="34" charset="-122"/>
                <a:ea typeface="微软雅黑" panose="020B0503020204020204" pitchFamily="34" charset="-122"/>
              </a:defRPr>
            </a:lvl5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dirty="0"/>
          </a:p>
        </p:txBody>
      </p:sp>
      <p:sp>
        <p:nvSpPr>
          <p:cNvPr id="10" name="内容占位符 2"/>
          <p:cNvSpPr>
            <a:spLocks noGrp="1"/>
          </p:cNvSpPr>
          <p:nvPr>
            <p:ph idx="11"/>
          </p:nvPr>
        </p:nvSpPr>
        <p:spPr>
          <a:xfrm>
            <a:off x="6241143" y="1407886"/>
            <a:ext cx="4151087" cy="4992915"/>
          </a:xfrm>
        </p:spPr>
        <p:txBody>
          <a:bodyPr/>
          <a:lstStyle>
            <a:lvl1pPr marL="228600" indent="-228600">
              <a:buSzPct val="120000"/>
              <a:buFontTx/>
              <a:buBlip>
                <a:blip r:embed="rId3"/>
              </a:buBlip>
              <a:defRPr sz="2600">
                <a:solidFill>
                  <a:schemeClr val="tx1">
                    <a:lumMod val="85000"/>
                    <a:lumOff val="15000"/>
                  </a:schemeClr>
                </a:solidFill>
                <a:latin typeface="微软雅黑" panose="020B0503020204020204" pitchFamily="34" charset="-122"/>
                <a:ea typeface="微软雅黑" panose="020B0503020204020204" pitchFamily="34" charset="-122"/>
              </a:defRPr>
            </a:lvl1pPr>
            <a:lvl2pPr marL="685800" indent="-228600">
              <a:buSzPct val="120000"/>
              <a:buFontTx/>
              <a:buBlip>
                <a:blip r:embed="rId4"/>
              </a:buBlip>
              <a:defRPr>
                <a:solidFill>
                  <a:schemeClr val="tx1">
                    <a:lumMod val="85000"/>
                    <a:lumOff val="15000"/>
                  </a:schemeClr>
                </a:solidFill>
                <a:latin typeface="微软雅黑" panose="020B0503020204020204" pitchFamily="34" charset="-122"/>
                <a:ea typeface="微软雅黑" panose="020B0503020204020204" pitchFamily="34" charset="-122"/>
              </a:defRPr>
            </a:lvl2pPr>
            <a:lvl3pPr marL="1143000" indent="-228600">
              <a:buSzPct val="120000"/>
              <a:buFontTx/>
              <a:buBlip>
                <a:blip r:embed="rId5"/>
              </a:buBlip>
              <a:defRPr>
                <a:solidFill>
                  <a:schemeClr val="tx1">
                    <a:lumMod val="85000"/>
                    <a:lumOff val="15000"/>
                  </a:schemeClr>
                </a:solidFill>
                <a:latin typeface="微软雅黑" panose="020B0503020204020204" pitchFamily="34" charset="-122"/>
                <a:ea typeface="微软雅黑" panose="020B0503020204020204" pitchFamily="34" charset="-122"/>
              </a:defRPr>
            </a:lvl3pPr>
            <a:lvl4pPr marL="1714500" indent="-342900">
              <a:buFont typeface="+mj-ea"/>
              <a:buAutoNum type="circleNumDbPlain"/>
              <a:defRPr>
                <a:solidFill>
                  <a:schemeClr val="tx1">
                    <a:lumMod val="85000"/>
                    <a:lumOff val="15000"/>
                  </a:schemeClr>
                </a:solidFill>
                <a:latin typeface="微软雅黑" panose="020B0503020204020204" pitchFamily="34" charset="-122"/>
                <a:ea typeface="微软雅黑" panose="020B0503020204020204" pitchFamily="34" charset="-122"/>
              </a:defRPr>
            </a:lvl4pPr>
            <a:lvl5pPr>
              <a:defRPr>
                <a:solidFill>
                  <a:schemeClr val="tx1">
                    <a:lumMod val="85000"/>
                    <a:lumOff val="15000"/>
                  </a:schemeClr>
                </a:solidFill>
                <a:latin typeface="微软雅黑" panose="020B0503020204020204" pitchFamily="34" charset="-122"/>
                <a:ea typeface="微软雅黑" panose="020B0503020204020204" pitchFamily="34" charset="-122"/>
              </a:defRPr>
            </a:lvl5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比较">
    <p:bg>
      <p:bgPr>
        <a:blipFill dpi="0" rotWithShape="1">
          <a:blip r:embed="rId2">
            <a:lum/>
          </a:blip>
          <a:srcRect/>
          <a:stretch>
            <a:fillRect t="-5000" b="-5000"/>
          </a:stretch>
        </a:blipFill>
        <a:effectLst/>
      </p:bgPr>
    </p:bg>
    <p:spTree>
      <p:nvGrpSpPr>
        <p:cNvPr id="1" name=""/>
        <p:cNvGrpSpPr/>
        <p:nvPr/>
      </p:nvGrpSpPr>
      <p:grpSpPr>
        <a:xfrm>
          <a:off x="0" y="0"/>
          <a:ext cx="0" cy="0"/>
          <a:chOff x="0" y="0"/>
          <a:chExt cx="0" cy="0"/>
        </a:xfrm>
      </p:grpSpPr>
      <p:sp>
        <p:nvSpPr>
          <p:cNvPr id="3" name="文本占位符 2"/>
          <p:cNvSpPr>
            <a:spLocks noGrp="1"/>
          </p:cNvSpPr>
          <p:nvPr>
            <p:ph type="body" idx="1"/>
          </p:nvPr>
        </p:nvSpPr>
        <p:spPr>
          <a:xfrm>
            <a:off x="1792858" y="1267384"/>
            <a:ext cx="4190400" cy="427634"/>
          </a:xfrm>
        </p:spPr>
        <p:txBody>
          <a:bodyPr anchor="b"/>
          <a:lstStyle>
            <a:lvl1pPr marL="0" indent="0">
              <a:buNone/>
              <a:defRPr sz="2400" b="1">
                <a:solidFill>
                  <a:schemeClr val="tx1">
                    <a:lumMod val="85000"/>
                    <a:lumOff val="15000"/>
                  </a:schemeClr>
                </a:solidFill>
                <a:latin typeface="微软雅黑" panose="020B0503020204020204" pitchFamily="34" charset="-122"/>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5" name="文本占位符 4"/>
          <p:cNvSpPr>
            <a:spLocks noGrp="1"/>
          </p:cNvSpPr>
          <p:nvPr>
            <p:ph type="body" sz="quarter" idx="3"/>
          </p:nvPr>
        </p:nvSpPr>
        <p:spPr>
          <a:xfrm>
            <a:off x="6201830" y="1267384"/>
            <a:ext cx="4190400" cy="427634"/>
          </a:xfrm>
        </p:spPr>
        <p:txBody>
          <a:bodyPr anchor="b"/>
          <a:lstStyle>
            <a:lvl1pPr marL="0" indent="0">
              <a:buNone/>
              <a:defRPr sz="2400" b="1">
                <a:solidFill>
                  <a:schemeClr val="tx1">
                    <a:lumMod val="85000"/>
                    <a:lumOff val="15000"/>
                  </a:schemeClr>
                </a:solidFill>
                <a:latin typeface="微软雅黑" panose="020B0503020204020204" pitchFamily="34" charset="-122"/>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8" name="标题 1"/>
          <p:cNvSpPr>
            <a:spLocks noGrp="1"/>
          </p:cNvSpPr>
          <p:nvPr>
            <p:ph type="title"/>
          </p:nvPr>
        </p:nvSpPr>
        <p:spPr>
          <a:xfrm>
            <a:off x="1785032" y="377895"/>
            <a:ext cx="8607198" cy="792000"/>
          </a:xfrm>
        </p:spPr>
        <p:txBody>
          <a:bodyPr/>
          <a:lstStyle>
            <a:lvl1pPr algn="ctr">
              <a:defRPr b="1">
                <a:solidFill>
                  <a:schemeClr val="tx1">
                    <a:lumMod val="85000"/>
                    <a:lumOff val="15000"/>
                  </a:schemeClr>
                </a:solidFill>
                <a:latin typeface="微软雅黑" panose="020B0503020204020204" pitchFamily="34" charset="-122"/>
                <a:ea typeface="微软雅黑" panose="020B0503020204020204" pitchFamily="34" charset="-122"/>
              </a:defRPr>
            </a:lvl1pPr>
          </a:lstStyle>
          <a:p>
            <a:r>
              <a:rPr lang="zh-CN" altLang="en-US"/>
              <a:t>单击此处编辑母版标题样式</a:t>
            </a:r>
            <a:endParaRPr lang="zh-CN" altLang="en-US" dirty="0"/>
          </a:p>
        </p:txBody>
      </p:sp>
      <p:sp>
        <p:nvSpPr>
          <p:cNvPr id="9" name="内容占位符 2"/>
          <p:cNvSpPr>
            <a:spLocks noGrp="1"/>
          </p:cNvSpPr>
          <p:nvPr>
            <p:ph idx="10"/>
          </p:nvPr>
        </p:nvSpPr>
        <p:spPr>
          <a:xfrm>
            <a:off x="1785032" y="1792507"/>
            <a:ext cx="4198226" cy="4608294"/>
          </a:xfrm>
        </p:spPr>
        <p:txBody>
          <a:bodyPr/>
          <a:lstStyle>
            <a:lvl1pPr marL="228600" indent="-228600">
              <a:buSzPct val="120000"/>
              <a:buFontTx/>
              <a:buBlip>
                <a:blip r:embed="rId3"/>
              </a:buBlip>
              <a:defRPr sz="2600">
                <a:solidFill>
                  <a:schemeClr val="tx1">
                    <a:lumMod val="85000"/>
                    <a:lumOff val="15000"/>
                  </a:schemeClr>
                </a:solidFill>
                <a:latin typeface="微软雅黑" panose="020B0503020204020204" pitchFamily="34" charset="-122"/>
                <a:ea typeface="微软雅黑" panose="020B0503020204020204" pitchFamily="34" charset="-122"/>
              </a:defRPr>
            </a:lvl1pPr>
            <a:lvl2pPr marL="685800" indent="-228600">
              <a:buSzPct val="120000"/>
              <a:buFontTx/>
              <a:buBlip>
                <a:blip r:embed="rId4"/>
              </a:buBlip>
              <a:defRPr>
                <a:solidFill>
                  <a:schemeClr val="tx1">
                    <a:lumMod val="85000"/>
                    <a:lumOff val="15000"/>
                  </a:schemeClr>
                </a:solidFill>
                <a:latin typeface="微软雅黑" panose="020B0503020204020204" pitchFamily="34" charset="-122"/>
                <a:ea typeface="微软雅黑" panose="020B0503020204020204" pitchFamily="34" charset="-122"/>
              </a:defRPr>
            </a:lvl2pPr>
            <a:lvl3pPr marL="1143000" indent="-228600">
              <a:buSzPct val="120000"/>
              <a:buFontTx/>
              <a:buBlip>
                <a:blip r:embed="rId5"/>
              </a:buBlip>
              <a:defRPr>
                <a:solidFill>
                  <a:schemeClr val="tx1">
                    <a:lumMod val="85000"/>
                    <a:lumOff val="15000"/>
                  </a:schemeClr>
                </a:solidFill>
                <a:latin typeface="微软雅黑" panose="020B0503020204020204" pitchFamily="34" charset="-122"/>
                <a:ea typeface="微软雅黑" panose="020B0503020204020204" pitchFamily="34" charset="-122"/>
              </a:defRPr>
            </a:lvl3pPr>
            <a:lvl4pPr marL="1714500" indent="-342900">
              <a:buFont typeface="+mj-ea"/>
              <a:buAutoNum type="circleNumDbPlain"/>
              <a:defRPr>
                <a:solidFill>
                  <a:schemeClr val="tx1">
                    <a:lumMod val="85000"/>
                    <a:lumOff val="15000"/>
                  </a:schemeClr>
                </a:solidFill>
                <a:latin typeface="微软雅黑" panose="020B0503020204020204" pitchFamily="34" charset="-122"/>
                <a:ea typeface="微软雅黑" panose="020B0503020204020204" pitchFamily="34" charset="-122"/>
              </a:defRPr>
            </a:lvl4pPr>
            <a:lvl5pPr>
              <a:defRPr>
                <a:solidFill>
                  <a:schemeClr val="tx1">
                    <a:lumMod val="85000"/>
                    <a:lumOff val="15000"/>
                  </a:schemeClr>
                </a:solidFill>
                <a:latin typeface="微软雅黑" panose="020B0503020204020204" pitchFamily="34" charset="-122"/>
                <a:ea typeface="微软雅黑" panose="020B0503020204020204" pitchFamily="34" charset="-122"/>
              </a:defRPr>
            </a:lvl5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dirty="0"/>
          </a:p>
        </p:txBody>
      </p:sp>
      <p:sp>
        <p:nvSpPr>
          <p:cNvPr id="10" name="内容占位符 2"/>
          <p:cNvSpPr>
            <a:spLocks noGrp="1"/>
          </p:cNvSpPr>
          <p:nvPr>
            <p:ph idx="11"/>
          </p:nvPr>
        </p:nvSpPr>
        <p:spPr>
          <a:xfrm>
            <a:off x="6201831" y="1792507"/>
            <a:ext cx="4190399" cy="4608294"/>
          </a:xfrm>
        </p:spPr>
        <p:txBody>
          <a:bodyPr/>
          <a:lstStyle>
            <a:lvl1pPr marL="228600" indent="-228600">
              <a:buSzPct val="120000"/>
              <a:buFontTx/>
              <a:buBlip>
                <a:blip r:embed="rId3"/>
              </a:buBlip>
              <a:defRPr sz="2600">
                <a:solidFill>
                  <a:schemeClr val="tx1">
                    <a:lumMod val="85000"/>
                    <a:lumOff val="15000"/>
                  </a:schemeClr>
                </a:solidFill>
                <a:latin typeface="微软雅黑" panose="020B0503020204020204" pitchFamily="34" charset="-122"/>
                <a:ea typeface="微软雅黑" panose="020B0503020204020204" pitchFamily="34" charset="-122"/>
              </a:defRPr>
            </a:lvl1pPr>
            <a:lvl2pPr marL="685800" indent="-228600">
              <a:buSzPct val="120000"/>
              <a:buFontTx/>
              <a:buBlip>
                <a:blip r:embed="rId4"/>
              </a:buBlip>
              <a:defRPr>
                <a:solidFill>
                  <a:schemeClr val="tx1">
                    <a:lumMod val="85000"/>
                    <a:lumOff val="15000"/>
                  </a:schemeClr>
                </a:solidFill>
                <a:latin typeface="微软雅黑" panose="020B0503020204020204" pitchFamily="34" charset="-122"/>
                <a:ea typeface="微软雅黑" panose="020B0503020204020204" pitchFamily="34" charset="-122"/>
              </a:defRPr>
            </a:lvl2pPr>
            <a:lvl3pPr marL="1143000" indent="-228600">
              <a:buSzPct val="120000"/>
              <a:buFontTx/>
              <a:buBlip>
                <a:blip r:embed="rId5"/>
              </a:buBlip>
              <a:defRPr>
                <a:solidFill>
                  <a:schemeClr val="tx1">
                    <a:lumMod val="85000"/>
                    <a:lumOff val="15000"/>
                  </a:schemeClr>
                </a:solidFill>
                <a:latin typeface="微软雅黑" panose="020B0503020204020204" pitchFamily="34" charset="-122"/>
                <a:ea typeface="微软雅黑" panose="020B0503020204020204" pitchFamily="34" charset="-122"/>
              </a:defRPr>
            </a:lvl3pPr>
            <a:lvl4pPr marL="1714500" indent="-342900">
              <a:buFont typeface="+mj-ea"/>
              <a:buAutoNum type="circleNumDbPlain"/>
              <a:defRPr>
                <a:solidFill>
                  <a:schemeClr val="tx1">
                    <a:lumMod val="85000"/>
                    <a:lumOff val="15000"/>
                  </a:schemeClr>
                </a:solidFill>
                <a:latin typeface="微软雅黑" panose="020B0503020204020204" pitchFamily="34" charset="-122"/>
                <a:ea typeface="微软雅黑" panose="020B0503020204020204" pitchFamily="34" charset="-122"/>
              </a:defRPr>
            </a:lvl4pPr>
            <a:lvl5pPr>
              <a:defRPr>
                <a:solidFill>
                  <a:schemeClr val="tx1">
                    <a:lumMod val="85000"/>
                    <a:lumOff val="15000"/>
                  </a:schemeClr>
                </a:solidFill>
                <a:latin typeface="微软雅黑" panose="020B0503020204020204" pitchFamily="34" charset="-122"/>
                <a:ea typeface="微软雅黑" panose="020B0503020204020204" pitchFamily="34" charset="-122"/>
              </a:defRPr>
            </a:lvl5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三栏内容">
    <p:bg>
      <p:bgPr>
        <a:blipFill dpi="0" rotWithShape="1">
          <a:blip r:embed="rId2">
            <a:lum/>
          </a:blip>
          <a:srcRect/>
          <a:stretch>
            <a:fillRect l="-1000" t="-5000" b="-5000"/>
          </a:stretch>
        </a:blipFill>
        <a:effectLst/>
      </p:bgPr>
    </p:bg>
    <p:spTree>
      <p:nvGrpSpPr>
        <p:cNvPr id="1" name=""/>
        <p:cNvGrpSpPr/>
        <p:nvPr/>
      </p:nvGrpSpPr>
      <p:grpSpPr>
        <a:xfrm>
          <a:off x="0" y="0"/>
          <a:ext cx="0" cy="0"/>
          <a:chOff x="0" y="0"/>
          <a:chExt cx="0" cy="0"/>
        </a:xfrm>
      </p:grpSpPr>
      <p:sp>
        <p:nvSpPr>
          <p:cNvPr id="8" name="文本占位符 2"/>
          <p:cNvSpPr>
            <a:spLocks noGrp="1"/>
          </p:cNvSpPr>
          <p:nvPr>
            <p:ph type="body" idx="1" hasCustomPrompt="1"/>
          </p:nvPr>
        </p:nvSpPr>
        <p:spPr>
          <a:xfrm>
            <a:off x="1791269" y="1307618"/>
            <a:ext cx="2799871" cy="347165"/>
          </a:xfrm>
        </p:spPr>
        <p:txBody>
          <a:bodyPr anchor="b"/>
          <a:lstStyle>
            <a:lvl1pPr marL="0" indent="0">
              <a:buNone/>
              <a:defRPr sz="2000" b="1">
                <a:solidFill>
                  <a:schemeClr val="tx1">
                    <a:lumMod val="85000"/>
                    <a:lumOff val="15000"/>
                  </a:schemeClr>
                </a:solidFill>
                <a:latin typeface="微软雅黑" panose="020B0503020204020204" pitchFamily="34" charset="-122"/>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单击此处编辑文本样式</a:t>
            </a:r>
            <a:endParaRPr lang="zh-CN" altLang="en-US" dirty="0"/>
          </a:p>
        </p:txBody>
      </p:sp>
      <p:sp>
        <p:nvSpPr>
          <p:cNvPr id="9" name="文本占位符 4"/>
          <p:cNvSpPr>
            <a:spLocks noGrp="1"/>
          </p:cNvSpPr>
          <p:nvPr>
            <p:ph type="body" sz="quarter" idx="3" hasCustomPrompt="1"/>
          </p:nvPr>
        </p:nvSpPr>
        <p:spPr>
          <a:xfrm>
            <a:off x="4693110" y="1307618"/>
            <a:ext cx="2798575" cy="347165"/>
          </a:xfrm>
        </p:spPr>
        <p:txBody>
          <a:bodyPr anchor="b"/>
          <a:lstStyle>
            <a:lvl1pPr marL="0" indent="0">
              <a:buNone/>
              <a:defRPr sz="2000" b="1">
                <a:solidFill>
                  <a:schemeClr val="tx1">
                    <a:lumMod val="85000"/>
                    <a:lumOff val="15000"/>
                  </a:schemeClr>
                </a:solidFill>
                <a:latin typeface="微软雅黑" panose="020B0503020204020204" pitchFamily="34" charset="-122"/>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单击此处编辑文本样式</a:t>
            </a:r>
            <a:endParaRPr lang="zh-CN" altLang="en-US" dirty="0"/>
          </a:p>
        </p:txBody>
      </p:sp>
      <p:sp>
        <p:nvSpPr>
          <p:cNvPr id="10" name="文本占位符 4"/>
          <p:cNvSpPr>
            <a:spLocks noGrp="1"/>
          </p:cNvSpPr>
          <p:nvPr>
            <p:ph type="body" sz="quarter" idx="10" hasCustomPrompt="1"/>
          </p:nvPr>
        </p:nvSpPr>
        <p:spPr>
          <a:xfrm>
            <a:off x="7593655" y="1307618"/>
            <a:ext cx="2798575" cy="347165"/>
          </a:xfrm>
        </p:spPr>
        <p:txBody>
          <a:bodyPr anchor="b"/>
          <a:lstStyle>
            <a:lvl1pPr marL="0" indent="0">
              <a:buNone/>
              <a:defRPr sz="2000" b="1">
                <a:solidFill>
                  <a:schemeClr val="tx1">
                    <a:lumMod val="85000"/>
                    <a:lumOff val="15000"/>
                  </a:schemeClr>
                </a:solidFill>
                <a:latin typeface="微软雅黑" panose="020B0503020204020204" pitchFamily="34" charset="-122"/>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单击此处编辑文本样式</a:t>
            </a:r>
            <a:endParaRPr lang="zh-CN" altLang="en-US" dirty="0"/>
          </a:p>
        </p:txBody>
      </p:sp>
      <p:sp>
        <p:nvSpPr>
          <p:cNvPr id="14" name="标题 1"/>
          <p:cNvSpPr>
            <a:spLocks noGrp="1"/>
          </p:cNvSpPr>
          <p:nvPr>
            <p:ph type="title"/>
          </p:nvPr>
        </p:nvSpPr>
        <p:spPr>
          <a:xfrm>
            <a:off x="1785032" y="377895"/>
            <a:ext cx="8607198" cy="792000"/>
          </a:xfrm>
        </p:spPr>
        <p:txBody>
          <a:bodyPr/>
          <a:lstStyle>
            <a:lvl1pPr algn="ctr">
              <a:defRPr b="1">
                <a:solidFill>
                  <a:schemeClr val="tx1">
                    <a:lumMod val="85000"/>
                    <a:lumOff val="15000"/>
                  </a:schemeClr>
                </a:solidFill>
                <a:latin typeface="微软雅黑" panose="020B0503020204020204" pitchFamily="34" charset="-122"/>
                <a:ea typeface="微软雅黑" panose="020B0503020204020204" pitchFamily="34" charset="-122"/>
              </a:defRPr>
            </a:lvl1pPr>
          </a:lstStyle>
          <a:p>
            <a:r>
              <a:rPr lang="zh-CN" altLang="en-US"/>
              <a:t>单击此处编辑母版标题样式</a:t>
            </a:r>
            <a:endParaRPr lang="zh-CN" altLang="en-US" dirty="0"/>
          </a:p>
        </p:txBody>
      </p:sp>
      <p:sp>
        <p:nvSpPr>
          <p:cNvPr id="15" name="内容占位符 2"/>
          <p:cNvSpPr>
            <a:spLocks noGrp="1"/>
          </p:cNvSpPr>
          <p:nvPr>
            <p:ph idx="11"/>
          </p:nvPr>
        </p:nvSpPr>
        <p:spPr>
          <a:xfrm>
            <a:off x="1785032" y="1792507"/>
            <a:ext cx="2806108" cy="4608294"/>
          </a:xfrm>
        </p:spPr>
        <p:txBody>
          <a:bodyPr>
            <a:normAutofit/>
          </a:bodyPr>
          <a:lstStyle>
            <a:lvl1pPr marL="228600" indent="-228600">
              <a:buSzPct val="120000"/>
              <a:buFontTx/>
              <a:buBlip>
                <a:blip r:embed="rId3"/>
              </a:buBlip>
              <a:defRPr sz="2000">
                <a:solidFill>
                  <a:schemeClr val="tx1">
                    <a:lumMod val="85000"/>
                    <a:lumOff val="15000"/>
                  </a:schemeClr>
                </a:solidFill>
                <a:latin typeface="微软雅黑" panose="020B0503020204020204" pitchFamily="34" charset="-122"/>
                <a:ea typeface="微软雅黑" panose="020B0503020204020204" pitchFamily="34" charset="-122"/>
              </a:defRPr>
            </a:lvl1pPr>
            <a:lvl2pPr marL="685800" indent="-228600">
              <a:buSzPct val="120000"/>
              <a:buFontTx/>
              <a:buBlip>
                <a:blip r:embed="rId4"/>
              </a:buBlip>
              <a:defRPr sz="1800">
                <a:solidFill>
                  <a:schemeClr val="tx1">
                    <a:lumMod val="85000"/>
                    <a:lumOff val="15000"/>
                  </a:schemeClr>
                </a:solidFill>
                <a:latin typeface="微软雅黑" panose="020B0503020204020204" pitchFamily="34" charset="-122"/>
                <a:ea typeface="微软雅黑" panose="020B0503020204020204" pitchFamily="34" charset="-122"/>
              </a:defRPr>
            </a:lvl2pPr>
            <a:lvl3pPr marL="1143000" indent="-228600">
              <a:buSzPct val="120000"/>
              <a:buFontTx/>
              <a:buBlip>
                <a:blip r:embed="rId5"/>
              </a:buBlip>
              <a:defRPr sz="1600">
                <a:solidFill>
                  <a:schemeClr val="tx1">
                    <a:lumMod val="85000"/>
                    <a:lumOff val="15000"/>
                  </a:schemeClr>
                </a:solidFill>
                <a:latin typeface="微软雅黑" panose="020B0503020204020204" pitchFamily="34" charset="-122"/>
                <a:ea typeface="微软雅黑" panose="020B0503020204020204" pitchFamily="34" charset="-122"/>
              </a:defRPr>
            </a:lvl3pPr>
            <a:lvl4pPr marL="1714500" indent="-342900">
              <a:buFont typeface="+mj-ea"/>
              <a:buAutoNum type="circleNumDbPlain"/>
              <a:defRPr sz="1400">
                <a:solidFill>
                  <a:schemeClr val="tx1">
                    <a:lumMod val="85000"/>
                    <a:lumOff val="15000"/>
                  </a:schemeClr>
                </a:solidFill>
                <a:latin typeface="微软雅黑" panose="020B0503020204020204" pitchFamily="34" charset="-122"/>
                <a:ea typeface="微软雅黑" panose="020B0503020204020204" pitchFamily="34" charset="-122"/>
              </a:defRPr>
            </a:lvl4pPr>
            <a:lvl5pPr>
              <a:defRPr sz="1400">
                <a:solidFill>
                  <a:schemeClr val="tx1">
                    <a:lumMod val="85000"/>
                    <a:lumOff val="15000"/>
                  </a:schemeClr>
                </a:solidFill>
                <a:latin typeface="微软雅黑" panose="020B0503020204020204" pitchFamily="34" charset="-122"/>
                <a:ea typeface="微软雅黑" panose="020B0503020204020204" pitchFamily="34" charset="-122"/>
              </a:defRPr>
            </a:lvl5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dirty="0"/>
          </a:p>
        </p:txBody>
      </p:sp>
      <p:sp>
        <p:nvSpPr>
          <p:cNvPr id="16" name="内容占位符 2"/>
          <p:cNvSpPr>
            <a:spLocks noGrp="1"/>
          </p:cNvSpPr>
          <p:nvPr>
            <p:ph idx="12"/>
          </p:nvPr>
        </p:nvSpPr>
        <p:spPr>
          <a:xfrm>
            <a:off x="4685577" y="1792507"/>
            <a:ext cx="2806108" cy="4608294"/>
          </a:xfrm>
        </p:spPr>
        <p:txBody>
          <a:bodyPr>
            <a:normAutofit/>
          </a:bodyPr>
          <a:lstStyle>
            <a:lvl1pPr marL="228600" indent="-228600">
              <a:buSzPct val="120000"/>
              <a:buFontTx/>
              <a:buBlip>
                <a:blip r:embed="rId3"/>
              </a:buBlip>
              <a:defRPr sz="2000">
                <a:solidFill>
                  <a:schemeClr val="tx1">
                    <a:lumMod val="85000"/>
                    <a:lumOff val="15000"/>
                  </a:schemeClr>
                </a:solidFill>
                <a:latin typeface="微软雅黑" panose="020B0503020204020204" pitchFamily="34" charset="-122"/>
                <a:ea typeface="微软雅黑" panose="020B0503020204020204" pitchFamily="34" charset="-122"/>
              </a:defRPr>
            </a:lvl1pPr>
            <a:lvl2pPr marL="685800" indent="-228600">
              <a:buSzPct val="120000"/>
              <a:buFontTx/>
              <a:buBlip>
                <a:blip r:embed="rId4"/>
              </a:buBlip>
              <a:defRPr sz="1800">
                <a:solidFill>
                  <a:schemeClr val="tx1">
                    <a:lumMod val="85000"/>
                    <a:lumOff val="15000"/>
                  </a:schemeClr>
                </a:solidFill>
                <a:latin typeface="微软雅黑" panose="020B0503020204020204" pitchFamily="34" charset="-122"/>
                <a:ea typeface="微软雅黑" panose="020B0503020204020204" pitchFamily="34" charset="-122"/>
              </a:defRPr>
            </a:lvl2pPr>
            <a:lvl3pPr marL="1143000" indent="-228600">
              <a:buSzPct val="120000"/>
              <a:buFontTx/>
              <a:buBlip>
                <a:blip r:embed="rId5"/>
              </a:buBlip>
              <a:defRPr sz="1600">
                <a:solidFill>
                  <a:schemeClr val="tx1">
                    <a:lumMod val="85000"/>
                    <a:lumOff val="15000"/>
                  </a:schemeClr>
                </a:solidFill>
                <a:latin typeface="微软雅黑" panose="020B0503020204020204" pitchFamily="34" charset="-122"/>
                <a:ea typeface="微软雅黑" panose="020B0503020204020204" pitchFamily="34" charset="-122"/>
              </a:defRPr>
            </a:lvl3pPr>
            <a:lvl4pPr marL="1714500" indent="-342900">
              <a:buFont typeface="+mj-ea"/>
              <a:buAutoNum type="circleNumDbPlain"/>
              <a:defRPr sz="1400">
                <a:solidFill>
                  <a:schemeClr val="tx1">
                    <a:lumMod val="85000"/>
                    <a:lumOff val="15000"/>
                  </a:schemeClr>
                </a:solidFill>
                <a:latin typeface="微软雅黑" panose="020B0503020204020204" pitchFamily="34" charset="-122"/>
                <a:ea typeface="微软雅黑" panose="020B0503020204020204" pitchFamily="34" charset="-122"/>
              </a:defRPr>
            </a:lvl4pPr>
            <a:lvl5pPr>
              <a:defRPr sz="1400">
                <a:solidFill>
                  <a:schemeClr val="tx1">
                    <a:lumMod val="85000"/>
                    <a:lumOff val="15000"/>
                  </a:schemeClr>
                </a:solidFill>
                <a:latin typeface="微软雅黑" panose="020B0503020204020204" pitchFamily="34" charset="-122"/>
                <a:ea typeface="微软雅黑" panose="020B0503020204020204" pitchFamily="34" charset="-122"/>
              </a:defRPr>
            </a:lvl5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dirty="0"/>
          </a:p>
        </p:txBody>
      </p:sp>
      <p:sp>
        <p:nvSpPr>
          <p:cNvPr id="18" name="内容占位符 2"/>
          <p:cNvSpPr>
            <a:spLocks noGrp="1"/>
          </p:cNvSpPr>
          <p:nvPr>
            <p:ph idx="13"/>
          </p:nvPr>
        </p:nvSpPr>
        <p:spPr>
          <a:xfrm>
            <a:off x="7586122" y="1792506"/>
            <a:ext cx="2806108" cy="4608294"/>
          </a:xfrm>
        </p:spPr>
        <p:txBody>
          <a:bodyPr>
            <a:normAutofit/>
          </a:bodyPr>
          <a:lstStyle>
            <a:lvl1pPr marL="228600" indent="-228600">
              <a:buSzPct val="120000"/>
              <a:buFontTx/>
              <a:buBlip>
                <a:blip r:embed="rId3"/>
              </a:buBlip>
              <a:defRPr sz="2000">
                <a:solidFill>
                  <a:schemeClr val="tx1">
                    <a:lumMod val="85000"/>
                    <a:lumOff val="15000"/>
                  </a:schemeClr>
                </a:solidFill>
                <a:latin typeface="微软雅黑" panose="020B0503020204020204" pitchFamily="34" charset="-122"/>
                <a:ea typeface="微软雅黑" panose="020B0503020204020204" pitchFamily="34" charset="-122"/>
              </a:defRPr>
            </a:lvl1pPr>
            <a:lvl2pPr marL="685800" indent="-228600">
              <a:buSzPct val="120000"/>
              <a:buFontTx/>
              <a:buBlip>
                <a:blip r:embed="rId4"/>
              </a:buBlip>
              <a:defRPr sz="1800">
                <a:solidFill>
                  <a:schemeClr val="tx1">
                    <a:lumMod val="85000"/>
                    <a:lumOff val="15000"/>
                  </a:schemeClr>
                </a:solidFill>
                <a:latin typeface="微软雅黑" panose="020B0503020204020204" pitchFamily="34" charset="-122"/>
                <a:ea typeface="微软雅黑" panose="020B0503020204020204" pitchFamily="34" charset="-122"/>
              </a:defRPr>
            </a:lvl2pPr>
            <a:lvl3pPr marL="1143000" indent="-228600">
              <a:buSzPct val="120000"/>
              <a:buFontTx/>
              <a:buBlip>
                <a:blip r:embed="rId5"/>
              </a:buBlip>
              <a:defRPr sz="1600">
                <a:solidFill>
                  <a:schemeClr val="tx1">
                    <a:lumMod val="85000"/>
                    <a:lumOff val="15000"/>
                  </a:schemeClr>
                </a:solidFill>
                <a:latin typeface="微软雅黑" panose="020B0503020204020204" pitchFamily="34" charset="-122"/>
                <a:ea typeface="微软雅黑" panose="020B0503020204020204" pitchFamily="34" charset="-122"/>
              </a:defRPr>
            </a:lvl3pPr>
            <a:lvl4pPr marL="1714500" indent="-342900">
              <a:buFont typeface="+mj-ea"/>
              <a:buAutoNum type="circleNumDbPlain"/>
              <a:defRPr sz="1400">
                <a:solidFill>
                  <a:schemeClr val="tx1">
                    <a:lumMod val="85000"/>
                    <a:lumOff val="15000"/>
                  </a:schemeClr>
                </a:solidFill>
                <a:latin typeface="微软雅黑" panose="020B0503020204020204" pitchFamily="34" charset="-122"/>
                <a:ea typeface="微软雅黑" panose="020B0503020204020204" pitchFamily="34" charset="-122"/>
              </a:defRPr>
            </a:lvl4pPr>
            <a:lvl5pPr>
              <a:defRPr sz="1400">
                <a:solidFill>
                  <a:schemeClr val="tx1">
                    <a:lumMod val="85000"/>
                    <a:lumOff val="15000"/>
                  </a:schemeClr>
                </a:solidFill>
                <a:latin typeface="微软雅黑" panose="020B0503020204020204" pitchFamily="34" charset="-122"/>
                <a:ea typeface="微软雅黑" panose="020B0503020204020204" pitchFamily="34" charset="-122"/>
              </a:defRPr>
            </a:lvl5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一张图片和内容">
    <p:bg>
      <p:bgPr>
        <a:blipFill dpi="0" rotWithShape="1">
          <a:blip r:embed="rId2">
            <a:lum/>
          </a:blip>
          <a:srcRect/>
          <a:stretch>
            <a:fillRect t="-5000" b="-5000"/>
          </a:stretch>
        </a:blipFill>
        <a:effectLst/>
      </p:bgPr>
    </p:bg>
    <p:spTree>
      <p:nvGrpSpPr>
        <p:cNvPr id="1" name=""/>
        <p:cNvGrpSpPr/>
        <p:nvPr/>
      </p:nvGrpSpPr>
      <p:grpSpPr>
        <a:xfrm>
          <a:off x="0" y="0"/>
          <a:ext cx="0" cy="0"/>
          <a:chOff x="0" y="0"/>
          <a:chExt cx="0" cy="0"/>
        </a:xfrm>
      </p:grpSpPr>
      <p:sp>
        <p:nvSpPr>
          <p:cNvPr id="6" name="内容占位符 2"/>
          <p:cNvSpPr>
            <a:spLocks noGrp="1"/>
          </p:cNvSpPr>
          <p:nvPr>
            <p:ph idx="17"/>
          </p:nvPr>
        </p:nvSpPr>
        <p:spPr>
          <a:xfrm>
            <a:off x="6096001" y="2046512"/>
            <a:ext cx="4978400" cy="3236687"/>
          </a:xfrm>
          <a:solidFill>
            <a:srgbClr val="3C3C3C"/>
          </a:solidFill>
          <a:ln w="63500">
            <a:noFill/>
            <a:miter lim="800000"/>
          </a:ln>
          <a:effectLst>
            <a:outerShdw blurRad="50800" dist="38100" dir="5400000" algn="t" rotWithShape="0">
              <a:prstClr val="black">
                <a:alpha val="40000"/>
              </a:prstClr>
            </a:outerShdw>
          </a:effectLst>
        </p:spPr>
        <p:txBody>
          <a:bodyPr>
            <a:normAutofit/>
          </a:bodyPr>
          <a:lstStyle>
            <a:lvl1pPr marL="228600" indent="-228600">
              <a:buSzPct val="120000"/>
              <a:buFontTx/>
              <a:buBlip>
                <a:blip r:embed="rId3"/>
              </a:buBlip>
              <a:defRPr sz="2000">
                <a:solidFill>
                  <a:schemeClr val="bg1"/>
                </a:solidFill>
                <a:latin typeface="微软雅黑" panose="020B0503020204020204" pitchFamily="34" charset="-122"/>
                <a:ea typeface="微软雅黑" panose="020B0503020204020204" pitchFamily="34" charset="-122"/>
              </a:defRPr>
            </a:lvl1pPr>
            <a:lvl2pPr marL="685800" indent="-228600">
              <a:buSzPct val="120000"/>
              <a:buFontTx/>
              <a:buBlip>
                <a:blip r:embed="rId4"/>
              </a:buBlip>
              <a:defRPr sz="1800">
                <a:solidFill>
                  <a:schemeClr val="bg1"/>
                </a:solidFill>
                <a:latin typeface="微软雅黑" panose="020B0503020204020204" pitchFamily="34" charset="-122"/>
                <a:ea typeface="微软雅黑" panose="020B0503020204020204" pitchFamily="34" charset="-122"/>
              </a:defRPr>
            </a:lvl2pPr>
            <a:lvl3pPr marL="1143000" indent="-228600">
              <a:buSzPct val="120000"/>
              <a:buFontTx/>
              <a:buBlip>
                <a:blip r:embed="rId5"/>
              </a:buBlip>
              <a:defRPr sz="1600">
                <a:solidFill>
                  <a:schemeClr val="bg1"/>
                </a:solidFill>
                <a:latin typeface="微软雅黑" panose="020B0503020204020204" pitchFamily="34" charset="-122"/>
                <a:ea typeface="微软雅黑" panose="020B0503020204020204" pitchFamily="34" charset="-122"/>
              </a:defRPr>
            </a:lvl3pPr>
            <a:lvl4pPr marL="1714500" indent="-342900">
              <a:buFont typeface="+mj-ea"/>
              <a:buAutoNum type="circleNumDbPlain"/>
              <a:defRPr sz="1400">
                <a:solidFill>
                  <a:schemeClr val="bg1"/>
                </a:solidFill>
                <a:latin typeface="微软雅黑" panose="020B0503020204020204" pitchFamily="34" charset="-122"/>
                <a:ea typeface="微软雅黑" panose="020B0503020204020204" pitchFamily="34" charset="-122"/>
              </a:defRPr>
            </a:lvl4pPr>
            <a:lvl5pPr>
              <a:defRPr sz="1400">
                <a:solidFill>
                  <a:schemeClr val="bg1"/>
                </a:solidFill>
                <a:latin typeface="微软雅黑" panose="020B0503020204020204" pitchFamily="34" charset="-122"/>
                <a:ea typeface="微软雅黑" panose="020B0503020204020204" pitchFamily="34" charset="-122"/>
              </a:defRPr>
            </a:lvl5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dirty="0"/>
          </a:p>
        </p:txBody>
      </p:sp>
      <p:sp>
        <p:nvSpPr>
          <p:cNvPr id="8" name="图片占位符 7"/>
          <p:cNvSpPr>
            <a:spLocks noGrp="1"/>
          </p:cNvSpPr>
          <p:nvPr>
            <p:ph type="pic" sz="quarter" idx="10" hasCustomPrompt="1"/>
          </p:nvPr>
        </p:nvSpPr>
        <p:spPr>
          <a:xfrm>
            <a:off x="1129553" y="2046512"/>
            <a:ext cx="4966447" cy="3236687"/>
          </a:xfrm>
          <a:solidFill>
            <a:schemeClr val="bg1"/>
          </a:solidFill>
          <a:ln w="31750">
            <a:noFill/>
            <a:miter lim="800000"/>
          </a:ln>
          <a:effectLst>
            <a:outerShdw blurRad="50800" dist="38100" dir="8100000" algn="tr" rotWithShape="0">
              <a:prstClr val="black">
                <a:alpha val="40000"/>
              </a:prstClr>
            </a:outerShdw>
          </a:effectLst>
        </p:spPr>
        <p:txBody>
          <a:bodyPr anchor="ctr">
            <a:normAutofit/>
          </a:bodyPr>
          <a:lstStyle>
            <a:lvl1pPr algn="ctr">
              <a:defRPr sz="2000">
                <a:solidFill>
                  <a:srgbClr val="3C3C3C"/>
                </a:solidFill>
                <a:latin typeface="微软雅黑" panose="020B0503020204020204" pitchFamily="34" charset="-122"/>
                <a:ea typeface="微软雅黑" panose="020B0503020204020204" pitchFamily="34" charset="-122"/>
              </a:defRPr>
            </a:lvl1pPr>
          </a:lstStyle>
          <a:p>
            <a:r>
              <a:rPr lang="zh-CN" altLang="en-US" dirty="0"/>
              <a:t>单击添加图片</a:t>
            </a:r>
            <a:endParaRPr lang="zh-CN" altLang="en-US" dirty="0"/>
          </a:p>
        </p:txBody>
      </p:sp>
      <p:sp>
        <p:nvSpPr>
          <p:cNvPr id="7" name="标题 1"/>
          <p:cNvSpPr>
            <a:spLocks noGrp="1"/>
          </p:cNvSpPr>
          <p:nvPr>
            <p:ph type="title"/>
          </p:nvPr>
        </p:nvSpPr>
        <p:spPr>
          <a:xfrm>
            <a:off x="1129553" y="377895"/>
            <a:ext cx="9944847" cy="792000"/>
          </a:xfrm>
        </p:spPr>
        <p:txBody>
          <a:bodyPr/>
          <a:lstStyle>
            <a:lvl1pPr algn="ctr">
              <a:defRPr b="1">
                <a:solidFill>
                  <a:schemeClr val="tx1">
                    <a:lumMod val="85000"/>
                    <a:lumOff val="15000"/>
                  </a:schemeClr>
                </a:solidFill>
                <a:latin typeface="微软雅黑" panose="020B0503020204020204" pitchFamily="34" charset="-122"/>
                <a:ea typeface="微软雅黑" panose="020B0503020204020204" pitchFamily="34" charset="-122"/>
              </a:defRPr>
            </a:lvl1pPr>
          </a:lstStyle>
          <a:p>
            <a:r>
              <a:rPr lang="zh-CN" altLang="en-US"/>
              <a:t>单击此处编辑母版标题样式</a:t>
            </a:r>
            <a:endParaRPr lang="zh-CN" altLang="en-US"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两张图片和内容">
    <p:bg>
      <p:bgPr>
        <a:blipFill dpi="0" rotWithShape="1">
          <a:blip r:embed="rId2">
            <a:lum/>
          </a:blip>
          <a:srcRect/>
          <a:stretch>
            <a:fillRect t="-5000" b="-5000"/>
          </a:stretch>
        </a:blipFill>
        <a:effectLst/>
      </p:bgPr>
    </p:bg>
    <p:spTree>
      <p:nvGrpSpPr>
        <p:cNvPr id="1" name=""/>
        <p:cNvGrpSpPr/>
        <p:nvPr/>
      </p:nvGrpSpPr>
      <p:grpSpPr>
        <a:xfrm>
          <a:off x="0" y="0"/>
          <a:ext cx="0" cy="0"/>
          <a:chOff x="0" y="0"/>
          <a:chExt cx="0" cy="0"/>
        </a:xfrm>
      </p:grpSpPr>
      <p:sp>
        <p:nvSpPr>
          <p:cNvPr id="11" name="图片占位符 7"/>
          <p:cNvSpPr>
            <a:spLocks noGrp="1"/>
          </p:cNvSpPr>
          <p:nvPr>
            <p:ph type="pic" sz="quarter" idx="15" hasCustomPrompt="1"/>
          </p:nvPr>
        </p:nvSpPr>
        <p:spPr>
          <a:xfrm>
            <a:off x="1404602" y="1291771"/>
            <a:ext cx="4552947" cy="3168030"/>
          </a:xfrm>
          <a:solidFill>
            <a:schemeClr val="bg1"/>
          </a:solidFill>
          <a:ln w="31750">
            <a:noFill/>
            <a:miter lim="800000"/>
          </a:ln>
          <a:effectLst>
            <a:outerShdw blurRad="50800" dist="38100" dir="8100000" algn="tr" rotWithShape="0">
              <a:prstClr val="black">
                <a:alpha val="40000"/>
              </a:prstClr>
            </a:outerShdw>
          </a:effectLst>
        </p:spPr>
        <p:txBody>
          <a:bodyPr anchor="ctr">
            <a:normAutofit/>
          </a:bodyPr>
          <a:lstStyle>
            <a:lvl1pPr algn="ctr">
              <a:defRPr sz="2000">
                <a:solidFill>
                  <a:srgbClr val="3C3C3C"/>
                </a:solidFill>
                <a:latin typeface="微软雅黑" panose="020B0503020204020204" pitchFamily="34" charset="-122"/>
                <a:ea typeface="微软雅黑" panose="020B0503020204020204" pitchFamily="34" charset="-122"/>
              </a:defRPr>
            </a:lvl1pPr>
          </a:lstStyle>
          <a:p>
            <a:r>
              <a:rPr lang="zh-CN" altLang="en-US" dirty="0"/>
              <a:t>单击添加图片</a:t>
            </a:r>
            <a:endParaRPr lang="zh-CN" altLang="en-US" dirty="0"/>
          </a:p>
        </p:txBody>
      </p:sp>
      <p:sp>
        <p:nvSpPr>
          <p:cNvPr id="13" name="图片占位符 7"/>
          <p:cNvSpPr>
            <a:spLocks noGrp="1"/>
          </p:cNvSpPr>
          <p:nvPr>
            <p:ph type="pic" sz="quarter" idx="16" hasCustomPrompt="1"/>
          </p:nvPr>
        </p:nvSpPr>
        <p:spPr>
          <a:xfrm>
            <a:off x="6229353" y="1291771"/>
            <a:ext cx="4552947" cy="3168030"/>
          </a:xfrm>
          <a:solidFill>
            <a:schemeClr val="bg1"/>
          </a:solidFill>
          <a:ln w="31750">
            <a:noFill/>
            <a:miter lim="800000"/>
          </a:ln>
          <a:effectLst>
            <a:outerShdw blurRad="50800" dist="38100" dir="8100000" algn="tr" rotWithShape="0">
              <a:prstClr val="black">
                <a:alpha val="40000"/>
              </a:prstClr>
            </a:outerShdw>
          </a:effectLst>
        </p:spPr>
        <p:txBody>
          <a:bodyPr anchor="ctr">
            <a:normAutofit/>
          </a:bodyPr>
          <a:lstStyle>
            <a:lvl1pPr algn="ctr">
              <a:defRPr sz="2000">
                <a:solidFill>
                  <a:srgbClr val="3C3C3C"/>
                </a:solidFill>
                <a:latin typeface="微软雅黑" panose="020B0503020204020204" pitchFamily="34" charset="-122"/>
                <a:ea typeface="微软雅黑" panose="020B0503020204020204" pitchFamily="34" charset="-122"/>
              </a:defRPr>
            </a:lvl1pPr>
          </a:lstStyle>
          <a:p>
            <a:r>
              <a:rPr lang="zh-CN" altLang="en-US" dirty="0"/>
              <a:t>单击添加图片</a:t>
            </a:r>
            <a:endParaRPr lang="zh-CN" altLang="en-US" dirty="0"/>
          </a:p>
        </p:txBody>
      </p:sp>
      <p:sp>
        <p:nvSpPr>
          <p:cNvPr id="17" name="内容占位符 2"/>
          <p:cNvSpPr>
            <a:spLocks noGrp="1"/>
          </p:cNvSpPr>
          <p:nvPr>
            <p:ph idx="17"/>
          </p:nvPr>
        </p:nvSpPr>
        <p:spPr>
          <a:xfrm>
            <a:off x="1404602" y="4459802"/>
            <a:ext cx="4552947" cy="1883848"/>
          </a:xfrm>
          <a:solidFill>
            <a:srgbClr val="3C3C3C"/>
          </a:solidFill>
          <a:ln w="63500">
            <a:noFill/>
            <a:miter lim="800000"/>
          </a:ln>
          <a:effectLst>
            <a:outerShdw blurRad="50800" dist="38100" dir="8100000" algn="tr" rotWithShape="0">
              <a:prstClr val="black">
                <a:alpha val="40000"/>
              </a:prstClr>
            </a:outerShdw>
          </a:effectLst>
        </p:spPr>
        <p:txBody>
          <a:bodyPr>
            <a:normAutofit/>
          </a:bodyPr>
          <a:lstStyle>
            <a:lvl1pPr marL="228600" indent="-228600">
              <a:buSzPct val="120000"/>
              <a:buFontTx/>
              <a:buBlip>
                <a:blip r:embed="rId3"/>
              </a:buBlip>
              <a:defRPr sz="2000">
                <a:solidFill>
                  <a:schemeClr val="bg1"/>
                </a:solidFill>
                <a:latin typeface="微软雅黑" panose="020B0503020204020204" pitchFamily="34" charset="-122"/>
                <a:ea typeface="微软雅黑" panose="020B0503020204020204" pitchFamily="34" charset="-122"/>
              </a:defRPr>
            </a:lvl1pPr>
            <a:lvl2pPr marL="685800" indent="-228600">
              <a:buSzPct val="120000"/>
              <a:buFontTx/>
              <a:buBlip>
                <a:blip r:embed="rId4"/>
              </a:buBlip>
              <a:defRPr sz="1800">
                <a:solidFill>
                  <a:schemeClr val="bg1"/>
                </a:solidFill>
                <a:latin typeface="微软雅黑" panose="020B0503020204020204" pitchFamily="34" charset="-122"/>
                <a:ea typeface="微软雅黑" panose="020B0503020204020204" pitchFamily="34" charset="-122"/>
              </a:defRPr>
            </a:lvl2pPr>
            <a:lvl3pPr marL="1143000" indent="-228600">
              <a:buSzPct val="120000"/>
              <a:buFontTx/>
              <a:buBlip>
                <a:blip r:embed="rId5"/>
              </a:buBlip>
              <a:defRPr sz="1600">
                <a:solidFill>
                  <a:schemeClr val="bg1"/>
                </a:solidFill>
                <a:latin typeface="微软雅黑" panose="020B0503020204020204" pitchFamily="34" charset="-122"/>
                <a:ea typeface="微软雅黑" panose="020B0503020204020204" pitchFamily="34" charset="-122"/>
              </a:defRPr>
            </a:lvl3pPr>
            <a:lvl4pPr marL="1714500" indent="-342900">
              <a:buFont typeface="+mj-ea"/>
              <a:buAutoNum type="circleNumDbPlain"/>
              <a:defRPr sz="1400">
                <a:solidFill>
                  <a:schemeClr val="bg1"/>
                </a:solidFill>
                <a:latin typeface="微软雅黑" panose="020B0503020204020204" pitchFamily="34" charset="-122"/>
                <a:ea typeface="微软雅黑" panose="020B0503020204020204" pitchFamily="34" charset="-122"/>
              </a:defRPr>
            </a:lvl4pPr>
            <a:lvl5pPr>
              <a:defRPr sz="1400">
                <a:solidFill>
                  <a:schemeClr val="bg1"/>
                </a:solidFill>
                <a:latin typeface="微软雅黑" panose="020B0503020204020204" pitchFamily="34" charset="-122"/>
                <a:ea typeface="微软雅黑" panose="020B0503020204020204" pitchFamily="34" charset="-122"/>
              </a:defRPr>
            </a:lvl5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dirty="0"/>
          </a:p>
        </p:txBody>
      </p:sp>
      <p:sp>
        <p:nvSpPr>
          <p:cNvPr id="22" name="内容占位符 2"/>
          <p:cNvSpPr>
            <a:spLocks noGrp="1"/>
          </p:cNvSpPr>
          <p:nvPr>
            <p:ph idx="18"/>
          </p:nvPr>
        </p:nvSpPr>
        <p:spPr>
          <a:xfrm>
            <a:off x="6229353" y="4459802"/>
            <a:ext cx="4552947" cy="1883848"/>
          </a:xfrm>
          <a:solidFill>
            <a:srgbClr val="3C3C3C"/>
          </a:solidFill>
          <a:ln w="63500">
            <a:noFill/>
            <a:miter lim="800000"/>
          </a:ln>
          <a:effectLst>
            <a:outerShdw blurRad="50800" dist="38100" dir="8100000" algn="tr" rotWithShape="0">
              <a:prstClr val="black">
                <a:alpha val="40000"/>
              </a:prstClr>
            </a:outerShdw>
          </a:effectLst>
        </p:spPr>
        <p:txBody>
          <a:bodyPr>
            <a:normAutofit/>
          </a:bodyPr>
          <a:lstStyle>
            <a:lvl1pPr marL="228600" indent="-228600">
              <a:buSzPct val="120000"/>
              <a:buFontTx/>
              <a:buBlip>
                <a:blip r:embed="rId3"/>
              </a:buBlip>
              <a:defRPr sz="2000">
                <a:solidFill>
                  <a:schemeClr val="bg1"/>
                </a:solidFill>
                <a:latin typeface="微软雅黑" panose="020B0503020204020204" pitchFamily="34" charset="-122"/>
                <a:ea typeface="微软雅黑" panose="020B0503020204020204" pitchFamily="34" charset="-122"/>
              </a:defRPr>
            </a:lvl1pPr>
            <a:lvl2pPr marL="685800" indent="-228600">
              <a:buSzPct val="120000"/>
              <a:buFontTx/>
              <a:buBlip>
                <a:blip r:embed="rId4"/>
              </a:buBlip>
              <a:defRPr sz="1800">
                <a:solidFill>
                  <a:schemeClr val="bg1"/>
                </a:solidFill>
                <a:latin typeface="微软雅黑" panose="020B0503020204020204" pitchFamily="34" charset="-122"/>
                <a:ea typeface="微软雅黑" panose="020B0503020204020204" pitchFamily="34" charset="-122"/>
              </a:defRPr>
            </a:lvl2pPr>
            <a:lvl3pPr marL="1143000" indent="-228600">
              <a:buSzPct val="120000"/>
              <a:buFontTx/>
              <a:buBlip>
                <a:blip r:embed="rId5"/>
              </a:buBlip>
              <a:defRPr sz="1600">
                <a:solidFill>
                  <a:schemeClr val="bg1"/>
                </a:solidFill>
                <a:latin typeface="微软雅黑" panose="020B0503020204020204" pitchFamily="34" charset="-122"/>
                <a:ea typeface="微软雅黑" panose="020B0503020204020204" pitchFamily="34" charset="-122"/>
              </a:defRPr>
            </a:lvl3pPr>
            <a:lvl4pPr marL="1714500" indent="-342900">
              <a:buFont typeface="+mj-ea"/>
              <a:buAutoNum type="circleNumDbPlain"/>
              <a:defRPr sz="1400">
                <a:solidFill>
                  <a:schemeClr val="bg1"/>
                </a:solidFill>
                <a:latin typeface="微软雅黑" panose="020B0503020204020204" pitchFamily="34" charset="-122"/>
                <a:ea typeface="微软雅黑" panose="020B0503020204020204" pitchFamily="34" charset="-122"/>
              </a:defRPr>
            </a:lvl4pPr>
            <a:lvl5pPr>
              <a:defRPr sz="1400">
                <a:solidFill>
                  <a:schemeClr val="bg1"/>
                </a:solidFill>
                <a:latin typeface="微软雅黑" panose="020B0503020204020204" pitchFamily="34" charset="-122"/>
                <a:ea typeface="微软雅黑" panose="020B0503020204020204" pitchFamily="34" charset="-122"/>
              </a:defRPr>
            </a:lvl5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dirty="0"/>
          </a:p>
        </p:txBody>
      </p:sp>
      <p:sp>
        <p:nvSpPr>
          <p:cNvPr id="7" name="标题 1"/>
          <p:cNvSpPr>
            <a:spLocks noGrp="1"/>
          </p:cNvSpPr>
          <p:nvPr>
            <p:ph type="title"/>
          </p:nvPr>
        </p:nvSpPr>
        <p:spPr>
          <a:xfrm>
            <a:off x="1404602" y="377895"/>
            <a:ext cx="9377698" cy="792000"/>
          </a:xfrm>
        </p:spPr>
        <p:txBody>
          <a:bodyPr/>
          <a:lstStyle>
            <a:lvl1pPr algn="ctr">
              <a:defRPr b="1">
                <a:solidFill>
                  <a:schemeClr val="tx1">
                    <a:lumMod val="85000"/>
                    <a:lumOff val="15000"/>
                  </a:schemeClr>
                </a:solidFill>
                <a:latin typeface="微软雅黑" panose="020B0503020204020204" pitchFamily="34" charset="-122"/>
                <a:ea typeface="微软雅黑" panose="020B0503020204020204" pitchFamily="34" charset="-122"/>
              </a:defRPr>
            </a:lvl1pPr>
          </a:lstStyle>
          <a:p>
            <a:r>
              <a:rPr lang="zh-CN" altLang="en-US"/>
              <a:t>单击此处编辑母版标题样式</a:t>
            </a:r>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bg>
      <p:bgPr>
        <a:blipFill dpi="0" rotWithShape="1">
          <a:blip r:embed="rId2">
            <a:lum/>
          </a:blip>
          <a:srcRect/>
          <a:stretch>
            <a:fillRect t="-5000" b="-5000"/>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1785032" y="377895"/>
            <a:ext cx="8607198" cy="792000"/>
          </a:xfrm>
        </p:spPr>
        <p:txBody>
          <a:bodyPr/>
          <a:lstStyle>
            <a:lvl1pPr algn="ctr">
              <a:defRPr b="1">
                <a:solidFill>
                  <a:schemeClr val="tx1">
                    <a:lumMod val="85000"/>
                    <a:lumOff val="15000"/>
                  </a:schemeClr>
                </a:solidFill>
                <a:latin typeface="微软雅黑" panose="020B0503020204020204" pitchFamily="34" charset="-122"/>
                <a:ea typeface="微软雅黑" panose="020B0503020204020204" pitchFamily="34" charset="-122"/>
              </a:defRPr>
            </a:lvl1pPr>
          </a:lstStyle>
          <a:p>
            <a:r>
              <a:rPr lang="zh-CN" altLang="en-US"/>
              <a:t>单击此处编辑母版标题样式</a:t>
            </a:r>
            <a:endParaRPr lang="zh-CN" altLang="en-US" dirty="0"/>
          </a:p>
        </p:txBody>
      </p:sp>
      <p:sp>
        <p:nvSpPr>
          <p:cNvPr id="5" name="内容占位符 2"/>
          <p:cNvSpPr>
            <a:spLocks noGrp="1"/>
          </p:cNvSpPr>
          <p:nvPr>
            <p:ph idx="10"/>
          </p:nvPr>
        </p:nvSpPr>
        <p:spPr>
          <a:xfrm>
            <a:off x="1785032" y="1582057"/>
            <a:ext cx="8632143" cy="4818744"/>
          </a:xfrm>
        </p:spPr>
        <p:txBody>
          <a:bodyPr/>
          <a:lstStyle>
            <a:lvl1pPr marL="228600" indent="-228600">
              <a:buSzPct val="120000"/>
              <a:buFontTx/>
              <a:buBlip>
                <a:blip r:embed="rId3"/>
              </a:buBlip>
              <a:defRPr sz="2600">
                <a:solidFill>
                  <a:schemeClr val="tx1">
                    <a:lumMod val="85000"/>
                    <a:lumOff val="15000"/>
                  </a:schemeClr>
                </a:solidFill>
                <a:latin typeface="微软雅黑" panose="020B0503020204020204" pitchFamily="34" charset="-122"/>
                <a:ea typeface="微软雅黑" panose="020B0503020204020204" pitchFamily="34" charset="-122"/>
              </a:defRPr>
            </a:lvl1pPr>
            <a:lvl2pPr marL="685800" indent="-228600">
              <a:buSzPct val="120000"/>
              <a:buFontTx/>
              <a:buBlip>
                <a:blip r:embed="rId4"/>
              </a:buBlip>
              <a:defRPr>
                <a:solidFill>
                  <a:schemeClr val="tx1">
                    <a:lumMod val="85000"/>
                    <a:lumOff val="15000"/>
                  </a:schemeClr>
                </a:solidFill>
                <a:latin typeface="微软雅黑" panose="020B0503020204020204" pitchFamily="34" charset="-122"/>
                <a:ea typeface="微软雅黑" panose="020B0503020204020204" pitchFamily="34" charset="-122"/>
              </a:defRPr>
            </a:lvl2pPr>
            <a:lvl3pPr marL="1143000" indent="-228600">
              <a:buSzPct val="120000"/>
              <a:buFontTx/>
              <a:buBlip>
                <a:blip r:embed="rId5"/>
              </a:buBlip>
              <a:defRPr>
                <a:solidFill>
                  <a:schemeClr val="tx1">
                    <a:lumMod val="85000"/>
                    <a:lumOff val="15000"/>
                  </a:schemeClr>
                </a:solidFill>
                <a:latin typeface="微软雅黑" panose="020B0503020204020204" pitchFamily="34" charset="-122"/>
                <a:ea typeface="微软雅黑" panose="020B0503020204020204" pitchFamily="34" charset="-122"/>
              </a:defRPr>
            </a:lvl3pPr>
            <a:lvl4pPr marL="1714500" indent="-342900">
              <a:buFont typeface="+mj-ea"/>
              <a:buAutoNum type="circleNumDbPlain"/>
              <a:defRPr>
                <a:solidFill>
                  <a:schemeClr val="tx1">
                    <a:lumMod val="85000"/>
                    <a:lumOff val="15000"/>
                  </a:schemeClr>
                </a:solidFill>
                <a:latin typeface="微软雅黑" panose="020B0503020204020204" pitchFamily="34" charset="-122"/>
                <a:ea typeface="微软雅黑" panose="020B0503020204020204" pitchFamily="34" charset="-122"/>
              </a:defRPr>
            </a:lvl4pPr>
            <a:lvl5pPr>
              <a:defRPr>
                <a:solidFill>
                  <a:schemeClr val="tx1">
                    <a:lumMod val="85000"/>
                    <a:lumOff val="15000"/>
                  </a:schemeClr>
                </a:solidFill>
                <a:latin typeface="微软雅黑" panose="020B0503020204020204" pitchFamily="34" charset="-122"/>
                <a:ea typeface="微软雅黑" panose="020B0503020204020204" pitchFamily="34" charset="-122"/>
              </a:defRPr>
            </a:lvl5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dirty="0"/>
          </a:p>
        </p:txBody>
      </p:sp>
    </p:spTree>
  </p:cSld>
  <p:clrMapOvr>
    <a:masterClrMapping/>
  </p:clrMapOvr>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三张图片和内容">
    <p:bg>
      <p:bgPr>
        <a:blipFill dpi="0" rotWithShape="1">
          <a:blip r:embed="rId2">
            <a:lum/>
          </a:blip>
          <a:srcRect/>
          <a:stretch>
            <a:fillRect l="-1000" t="-5000" b="-5000"/>
          </a:stretch>
        </a:blipFill>
        <a:effectLst/>
      </p:bgPr>
    </p:bg>
    <p:spTree>
      <p:nvGrpSpPr>
        <p:cNvPr id="1" name=""/>
        <p:cNvGrpSpPr/>
        <p:nvPr/>
      </p:nvGrpSpPr>
      <p:grpSpPr>
        <a:xfrm>
          <a:off x="0" y="0"/>
          <a:ext cx="0" cy="0"/>
          <a:chOff x="0" y="0"/>
          <a:chExt cx="0" cy="0"/>
        </a:xfrm>
      </p:grpSpPr>
      <p:sp>
        <p:nvSpPr>
          <p:cNvPr id="11" name="图片占位符 7"/>
          <p:cNvSpPr>
            <a:spLocks noGrp="1"/>
          </p:cNvSpPr>
          <p:nvPr>
            <p:ph type="pic" sz="quarter" idx="18" hasCustomPrompt="1"/>
          </p:nvPr>
        </p:nvSpPr>
        <p:spPr>
          <a:xfrm>
            <a:off x="1156953" y="1277258"/>
            <a:ext cx="3148348" cy="3145730"/>
          </a:xfrm>
          <a:solidFill>
            <a:schemeClr val="bg1"/>
          </a:solidFill>
          <a:ln w="31750">
            <a:noFill/>
            <a:miter lim="800000"/>
          </a:ln>
          <a:effectLst>
            <a:outerShdw blurRad="50800" dist="38100" dir="8100000" algn="tr" rotWithShape="0">
              <a:prstClr val="black">
                <a:alpha val="40000"/>
              </a:prstClr>
            </a:outerShdw>
          </a:effectLst>
        </p:spPr>
        <p:txBody>
          <a:bodyPr anchor="ctr">
            <a:normAutofit/>
          </a:bodyPr>
          <a:lstStyle>
            <a:lvl1pPr algn="ctr">
              <a:defRPr sz="2000">
                <a:solidFill>
                  <a:srgbClr val="3C3C3C"/>
                </a:solidFill>
                <a:latin typeface="微软雅黑" panose="020B0503020204020204" pitchFamily="34" charset="-122"/>
                <a:ea typeface="微软雅黑" panose="020B0503020204020204" pitchFamily="34" charset="-122"/>
              </a:defRPr>
            </a:lvl1pPr>
          </a:lstStyle>
          <a:p>
            <a:r>
              <a:rPr lang="zh-CN" altLang="en-US" dirty="0"/>
              <a:t>单击添加图片</a:t>
            </a:r>
            <a:endParaRPr lang="zh-CN" altLang="en-US" dirty="0"/>
          </a:p>
        </p:txBody>
      </p:sp>
      <p:sp>
        <p:nvSpPr>
          <p:cNvPr id="14" name="图片占位符 7"/>
          <p:cNvSpPr>
            <a:spLocks noGrp="1"/>
          </p:cNvSpPr>
          <p:nvPr>
            <p:ph type="pic" sz="quarter" idx="19" hasCustomPrompt="1"/>
          </p:nvPr>
        </p:nvSpPr>
        <p:spPr>
          <a:xfrm>
            <a:off x="4505830" y="1277258"/>
            <a:ext cx="3148348" cy="3145730"/>
          </a:xfrm>
          <a:solidFill>
            <a:schemeClr val="bg1"/>
          </a:solidFill>
          <a:ln w="31750">
            <a:noFill/>
            <a:miter lim="800000"/>
          </a:ln>
          <a:effectLst>
            <a:outerShdw blurRad="50800" dist="38100" dir="8100000" algn="tr" rotWithShape="0">
              <a:prstClr val="black">
                <a:alpha val="40000"/>
              </a:prstClr>
            </a:outerShdw>
          </a:effectLst>
        </p:spPr>
        <p:txBody>
          <a:bodyPr anchor="ctr">
            <a:normAutofit/>
          </a:bodyPr>
          <a:lstStyle>
            <a:lvl1pPr algn="ctr">
              <a:defRPr sz="2000">
                <a:solidFill>
                  <a:srgbClr val="3C3C3C"/>
                </a:solidFill>
                <a:latin typeface="微软雅黑" panose="020B0503020204020204" pitchFamily="34" charset="-122"/>
                <a:ea typeface="微软雅黑" panose="020B0503020204020204" pitchFamily="34" charset="-122"/>
              </a:defRPr>
            </a:lvl1pPr>
          </a:lstStyle>
          <a:p>
            <a:r>
              <a:rPr lang="zh-CN" altLang="en-US" dirty="0"/>
              <a:t>单击添加图片</a:t>
            </a:r>
            <a:endParaRPr lang="zh-CN" altLang="en-US" dirty="0"/>
          </a:p>
        </p:txBody>
      </p:sp>
      <p:sp>
        <p:nvSpPr>
          <p:cNvPr id="17" name="图片占位符 7"/>
          <p:cNvSpPr>
            <a:spLocks noGrp="1"/>
          </p:cNvSpPr>
          <p:nvPr>
            <p:ph type="pic" sz="quarter" idx="20" hasCustomPrompt="1"/>
          </p:nvPr>
        </p:nvSpPr>
        <p:spPr>
          <a:xfrm>
            <a:off x="7854707" y="1277257"/>
            <a:ext cx="3148348" cy="3145730"/>
          </a:xfrm>
          <a:solidFill>
            <a:schemeClr val="bg1"/>
          </a:solidFill>
          <a:ln w="31750">
            <a:noFill/>
            <a:miter lim="800000"/>
          </a:ln>
          <a:effectLst>
            <a:outerShdw blurRad="50800" dist="38100" dir="8100000" algn="tr" rotWithShape="0">
              <a:prstClr val="black">
                <a:alpha val="40000"/>
              </a:prstClr>
            </a:outerShdw>
          </a:effectLst>
        </p:spPr>
        <p:txBody>
          <a:bodyPr anchor="ctr">
            <a:normAutofit/>
          </a:bodyPr>
          <a:lstStyle>
            <a:lvl1pPr algn="ctr">
              <a:defRPr sz="2000">
                <a:solidFill>
                  <a:srgbClr val="3C3C3C"/>
                </a:solidFill>
                <a:latin typeface="微软雅黑" panose="020B0503020204020204" pitchFamily="34" charset="-122"/>
                <a:ea typeface="微软雅黑" panose="020B0503020204020204" pitchFamily="34" charset="-122"/>
              </a:defRPr>
            </a:lvl1pPr>
          </a:lstStyle>
          <a:p>
            <a:r>
              <a:rPr lang="zh-CN" altLang="en-US" dirty="0"/>
              <a:t>单击添加图片</a:t>
            </a:r>
            <a:endParaRPr lang="zh-CN" altLang="en-US" dirty="0"/>
          </a:p>
        </p:txBody>
      </p:sp>
      <p:sp>
        <p:nvSpPr>
          <p:cNvPr id="23" name="内容占位符 2"/>
          <p:cNvSpPr>
            <a:spLocks noGrp="1"/>
          </p:cNvSpPr>
          <p:nvPr>
            <p:ph idx="17"/>
          </p:nvPr>
        </p:nvSpPr>
        <p:spPr>
          <a:xfrm>
            <a:off x="1124187" y="4441387"/>
            <a:ext cx="3217625" cy="1883848"/>
          </a:xfrm>
          <a:solidFill>
            <a:srgbClr val="3C3C3C"/>
          </a:solidFill>
          <a:ln w="63500">
            <a:noFill/>
            <a:miter lim="800000"/>
          </a:ln>
          <a:effectLst>
            <a:outerShdw blurRad="50800" dist="38100" dir="8100000" algn="tr" rotWithShape="0">
              <a:prstClr val="black">
                <a:alpha val="40000"/>
              </a:prstClr>
            </a:outerShdw>
          </a:effectLst>
        </p:spPr>
        <p:txBody>
          <a:bodyPr>
            <a:normAutofit/>
          </a:bodyPr>
          <a:lstStyle>
            <a:lvl1pPr marL="228600" indent="-228600">
              <a:buSzPct val="120000"/>
              <a:buFontTx/>
              <a:buBlip>
                <a:blip r:embed="rId3"/>
              </a:buBlip>
              <a:defRPr sz="2000">
                <a:solidFill>
                  <a:schemeClr val="bg1"/>
                </a:solidFill>
                <a:latin typeface="微软雅黑" panose="020B0503020204020204" pitchFamily="34" charset="-122"/>
                <a:ea typeface="微软雅黑" panose="020B0503020204020204" pitchFamily="34" charset="-122"/>
              </a:defRPr>
            </a:lvl1pPr>
            <a:lvl2pPr marL="685800" indent="-228600">
              <a:buSzPct val="120000"/>
              <a:buFontTx/>
              <a:buBlip>
                <a:blip r:embed="rId4"/>
              </a:buBlip>
              <a:defRPr sz="1800">
                <a:solidFill>
                  <a:schemeClr val="bg1"/>
                </a:solidFill>
                <a:latin typeface="微软雅黑" panose="020B0503020204020204" pitchFamily="34" charset="-122"/>
                <a:ea typeface="微软雅黑" panose="020B0503020204020204" pitchFamily="34" charset="-122"/>
              </a:defRPr>
            </a:lvl2pPr>
            <a:lvl3pPr marL="1143000" indent="-228600">
              <a:buSzPct val="120000"/>
              <a:buFontTx/>
              <a:buBlip>
                <a:blip r:embed="rId5"/>
              </a:buBlip>
              <a:defRPr sz="1600">
                <a:solidFill>
                  <a:schemeClr val="bg1"/>
                </a:solidFill>
                <a:latin typeface="微软雅黑" panose="020B0503020204020204" pitchFamily="34" charset="-122"/>
                <a:ea typeface="微软雅黑" panose="020B0503020204020204" pitchFamily="34" charset="-122"/>
              </a:defRPr>
            </a:lvl3pPr>
            <a:lvl4pPr marL="1714500" indent="-342900">
              <a:buFont typeface="+mj-ea"/>
              <a:buAutoNum type="circleNumDbPlain"/>
              <a:defRPr sz="1400">
                <a:solidFill>
                  <a:schemeClr val="bg1"/>
                </a:solidFill>
                <a:latin typeface="微软雅黑" panose="020B0503020204020204" pitchFamily="34" charset="-122"/>
                <a:ea typeface="微软雅黑" panose="020B0503020204020204" pitchFamily="34" charset="-122"/>
              </a:defRPr>
            </a:lvl4pPr>
            <a:lvl5pPr>
              <a:defRPr sz="1400">
                <a:solidFill>
                  <a:schemeClr val="bg1"/>
                </a:solidFill>
                <a:latin typeface="微软雅黑" panose="020B0503020204020204" pitchFamily="34" charset="-122"/>
                <a:ea typeface="微软雅黑" panose="020B0503020204020204" pitchFamily="34" charset="-122"/>
              </a:defRPr>
            </a:lvl5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dirty="0"/>
          </a:p>
        </p:txBody>
      </p:sp>
      <p:sp>
        <p:nvSpPr>
          <p:cNvPr id="24" name="内容占位符 2"/>
          <p:cNvSpPr>
            <a:spLocks noGrp="1"/>
          </p:cNvSpPr>
          <p:nvPr>
            <p:ph idx="21"/>
          </p:nvPr>
        </p:nvSpPr>
        <p:spPr>
          <a:xfrm>
            <a:off x="4467226" y="4441387"/>
            <a:ext cx="3219392" cy="1883848"/>
          </a:xfrm>
          <a:solidFill>
            <a:srgbClr val="3C3C3C"/>
          </a:solidFill>
          <a:ln w="63500">
            <a:noFill/>
            <a:miter lim="800000"/>
          </a:ln>
          <a:effectLst>
            <a:outerShdw blurRad="50800" dist="38100" dir="8100000" algn="tr" rotWithShape="0">
              <a:prstClr val="black">
                <a:alpha val="40000"/>
              </a:prstClr>
            </a:outerShdw>
          </a:effectLst>
        </p:spPr>
        <p:txBody>
          <a:bodyPr>
            <a:normAutofit/>
          </a:bodyPr>
          <a:lstStyle>
            <a:lvl1pPr marL="228600" indent="-228600">
              <a:buSzPct val="120000"/>
              <a:buFontTx/>
              <a:buBlip>
                <a:blip r:embed="rId3"/>
              </a:buBlip>
              <a:defRPr sz="2000">
                <a:solidFill>
                  <a:schemeClr val="bg1"/>
                </a:solidFill>
                <a:latin typeface="微软雅黑" panose="020B0503020204020204" pitchFamily="34" charset="-122"/>
                <a:ea typeface="微软雅黑" panose="020B0503020204020204" pitchFamily="34" charset="-122"/>
              </a:defRPr>
            </a:lvl1pPr>
            <a:lvl2pPr marL="685800" indent="-228600">
              <a:buSzPct val="120000"/>
              <a:buFontTx/>
              <a:buBlip>
                <a:blip r:embed="rId4"/>
              </a:buBlip>
              <a:defRPr sz="1800">
                <a:solidFill>
                  <a:schemeClr val="bg1"/>
                </a:solidFill>
                <a:latin typeface="微软雅黑" panose="020B0503020204020204" pitchFamily="34" charset="-122"/>
                <a:ea typeface="微软雅黑" panose="020B0503020204020204" pitchFamily="34" charset="-122"/>
              </a:defRPr>
            </a:lvl2pPr>
            <a:lvl3pPr marL="1143000" indent="-228600">
              <a:buSzPct val="120000"/>
              <a:buFontTx/>
              <a:buBlip>
                <a:blip r:embed="rId5"/>
              </a:buBlip>
              <a:defRPr sz="1600">
                <a:solidFill>
                  <a:schemeClr val="bg1"/>
                </a:solidFill>
                <a:latin typeface="微软雅黑" panose="020B0503020204020204" pitchFamily="34" charset="-122"/>
                <a:ea typeface="微软雅黑" panose="020B0503020204020204" pitchFamily="34" charset="-122"/>
              </a:defRPr>
            </a:lvl3pPr>
            <a:lvl4pPr marL="1714500" indent="-342900">
              <a:buFont typeface="+mj-ea"/>
              <a:buAutoNum type="circleNumDbPlain"/>
              <a:defRPr sz="1400">
                <a:solidFill>
                  <a:schemeClr val="bg1"/>
                </a:solidFill>
                <a:latin typeface="微软雅黑" panose="020B0503020204020204" pitchFamily="34" charset="-122"/>
                <a:ea typeface="微软雅黑" panose="020B0503020204020204" pitchFamily="34" charset="-122"/>
              </a:defRPr>
            </a:lvl4pPr>
            <a:lvl5pPr>
              <a:defRPr sz="1400">
                <a:solidFill>
                  <a:schemeClr val="bg1"/>
                </a:solidFill>
                <a:latin typeface="微软雅黑" panose="020B0503020204020204" pitchFamily="34" charset="-122"/>
                <a:ea typeface="微软雅黑" panose="020B0503020204020204" pitchFamily="34" charset="-122"/>
              </a:defRPr>
            </a:lvl5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dirty="0"/>
          </a:p>
        </p:txBody>
      </p:sp>
      <p:sp>
        <p:nvSpPr>
          <p:cNvPr id="25" name="内容占位符 2"/>
          <p:cNvSpPr>
            <a:spLocks noGrp="1"/>
          </p:cNvSpPr>
          <p:nvPr>
            <p:ph idx="22"/>
          </p:nvPr>
        </p:nvSpPr>
        <p:spPr>
          <a:xfrm>
            <a:off x="7812033" y="4441387"/>
            <a:ext cx="3223566" cy="1883848"/>
          </a:xfrm>
          <a:solidFill>
            <a:srgbClr val="3C3C3C"/>
          </a:solidFill>
          <a:ln w="63500">
            <a:noFill/>
            <a:miter lim="800000"/>
          </a:ln>
          <a:effectLst>
            <a:outerShdw blurRad="50800" dist="38100" dir="8100000" algn="tr" rotWithShape="0">
              <a:prstClr val="black">
                <a:alpha val="40000"/>
              </a:prstClr>
            </a:outerShdw>
          </a:effectLst>
        </p:spPr>
        <p:txBody>
          <a:bodyPr>
            <a:normAutofit/>
          </a:bodyPr>
          <a:lstStyle>
            <a:lvl1pPr marL="228600" indent="-228600">
              <a:buSzPct val="120000"/>
              <a:buFontTx/>
              <a:buBlip>
                <a:blip r:embed="rId3"/>
              </a:buBlip>
              <a:defRPr sz="2000">
                <a:solidFill>
                  <a:schemeClr val="bg1"/>
                </a:solidFill>
                <a:latin typeface="微软雅黑" panose="020B0503020204020204" pitchFamily="34" charset="-122"/>
                <a:ea typeface="微软雅黑" panose="020B0503020204020204" pitchFamily="34" charset="-122"/>
              </a:defRPr>
            </a:lvl1pPr>
            <a:lvl2pPr marL="685800" indent="-228600">
              <a:buSzPct val="120000"/>
              <a:buFontTx/>
              <a:buBlip>
                <a:blip r:embed="rId4"/>
              </a:buBlip>
              <a:defRPr sz="1800">
                <a:solidFill>
                  <a:schemeClr val="bg1"/>
                </a:solidFill>
                <a:latin typeface="微软雅黑" panose="020B0503020204020204" pitchFamily="34" charset="-122"/>
                <a:ea typeface="微软雅黑" panose="020B0503020204020204" pitchFamily="34" charset="-122"/>
              </a:defRPr>
            </a:lvl2pPr>
            <a:lvl3pPr marL="1143000" indent="-228600">
              <a:buSzPct val="120000"/>
              <a:buFontTx/>
              <a:buBlip>
                <a:blip r:embed="rId5"/>
              </a:buBlip>
              <a:defRPr sz="1600">
                <a:solidFill>
                  <a:schemeClr val="bg1"/>
                </a:solidFill>
                <a:latin typeface="微软雅黑" panose="020B0503020204020204" pitchFamily="34" charset="-122"/>
                <a:ea typeface="微软雅黑" panose="020B0503020204020204" pitchFamily="34" charset="-122"/>
              </a:defRPr>
            </a:lvl3pPr>
            <a:lvl4pPr marL="1714500" indent="-342900">
              <a:buFont typeface="+mj-ea"/>
              <a:buAutoNum type="circleNumDbPlain"/>
              <a:defRPr sz="1400">
                <a:solidFill>
                  <a:schemeClr val="bg1"/>
                </a:solidFill>
                <a:latin typeface="微软雅黑" panose="020B0503020204020204" pitchFamily="34" charset="-122"/>
                <a:ea typeface="微软雅黑" panose="020B0503020204020204" pitchFamily="34" charset="-122"/>
              </a:defRPr>
            </a:lvl4pPr>
            <a:lvl5pPr>
              <a:defRPr sz="1400">
                <a:solidFill>
                  <a:schemeClr val="bg1"/>
                </a:solidFill>
                <a:latin typeface="微软雅黑" panose="020B0503020204020204" pitchFamily="34" charset="-122"/>
                <a:ea typeface="微软雅黑" panose="020B0503020204020204" pitchFamily="34" charset="-122"/>
              </a:defRPr>
            </a:lvl5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dirty="0"/>
          </a:p>
        </p:txBody>
      </p:sp>
      <p:sp>
        <p:nvSpPr>
          <p:cNvPr id="9" name="标题 1"/>
          <p:cNvSpPr>
            <a:spLocks noGrp="1"/>
          </p:cNvSpPr>
          <p:nvPr>
            <p:ph type="title"/>
          </p:nvPr>
        </p:nvSpPr>
        <p:spPr>
          <a:xfrm>
            <a:off x="1156953" y="377895"/>
            <a:ext cx="9846102" cy="792000"/>
          </a:xfrm>
        </p:spPr>
        <p:txBody>
          <a:bodyPr/>
          <a:lstStyle>
            <a:lvl1pPr algn="ctr">
              <a:defRPr b="1">
                <a:solidFill>
                  <a:schemeClr val="tx1">
                    <a:lumMod val="85000"/>
                    <a:lumOff val="15000"/>
                  </a:schemeClr>
                </a:solidFill>
                <a:latin typeface="微软雅黑" panose="020B0503020204020204" pitchFamily="34" charset="-122"/>
                <a:ea typeface="微软雅黑" panose="020B0503020204020204" pitchFamily="34" charset="-122"/>
              </a:defRPr>
            </a:lvl1pPr>
          </a:lstStyle>
          <a:p>
            <a:r>
              <a:rPr lang="zh-CN" altLang="en-US"/>
              <a:t>单击此处编辑母版标题样式</a:t>
            </a:r>
            <a:endParaRPr lang="zh-CN" altLang="en-US" dirty="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仅标题">
    <p:bg>
      <p:bgPr>
        <a:blipFill dpi="0" rotWithShape="1">
          <a:blip r:embed="rId2">
            <a:lum/>
          </a:blip>
          <a:srcRect/>
          <a:stretch>
            <a:fillRect t="-5000" b="-5000"/>
          </a:stretch>
        </a:blipFill>
        <a:effectLst/>
      </p:bgPr>
    </p:bg>
    <p:spTree>
      <p:nvGrpSpPr>
        <p:cNvPr id="1" name=""/>
        <p:cNvGrpSpPr/>
        <p:nvPr/>
      </p:nvGrpSpPr>
      <p:grpSpPr>
        <a:xfrm>
          <a:off x="0" y="0"/>
          <a:ext cx="0" cy="0"/>
          <a:chOff x="0" y="0"/>
          <a:chExt cx="0" cy="0"/>
        </a:xfrm>
      </p:grpSpPr>
      <p:sp>
        <p:nvSpPr>
          <p:cNvPr id="4" name="标题 1"/>
          <p:cNvSpPr>
            <a:spLocks noGrp="1"/>
          </p:cNvSpPr>
          <p:nvPr>
            <p:ph type="title"/>
          </p:nvPr>
        </p:nvSpPr>
        <p:spPr>
          <a:xfrm>
            <a:off x="1785032" y="377895"/>
            <a:ext cx="8607198" cy="792000"/>
          </a:xfrm>
        </p:spPr>
        <p:txBody>
          <a:bodyPr/>
          <a:lstStyle>
            <a:lvl1pPr algn="ctr">
              <a:defRPr b="1">
                <a:solidFill>
                  <a:schemeClr val="tx1">
                    <a:lumMod val="85000"/>
                    <a:lumOff val="15000"/>
                  </a:schemeClr>
                </a:solidFill>
                <a:latin typeface="微软雅黑" panose="020B0503020204020204" pitchFamily="34" charset="-122"/>
                <a:ea typeface="微软雅黑" panose="020B0503020204020204" pitchFamily="34" charset="-122"/>
              </a:defRPr>
            </a:lvl1pPr>
          </a:lstStyle>
          <a:p>
            <a:r>
              <a:rPr lang="zh-CN" altLang="en-US"/>
              <a:t>单击此处编辑母版标题样式</a:t>
            </a:r>
            <a:endParaRPr lang="zh-CN" altLang="en-US"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结束页">
    <p:bg>
      <p:bgPr>
        <a:blipFill dpi="0" rotWithShape="1">
          <a:blip r:embed="rId2">
            <a:lum/>
          </a:blip>
          <a:srcRect/>
          <a:stretch>
            <a:fillRect t="-3000" b="-3000"/>
          </a:stretch>
        </a:blipFill>
        <a:effectLst/>
      </p:bgPr>
    </p:bg>
    <p:spTree>
      <p:nvGrpSpPr>
        <p:cNvPr id="1" name=""/>
        <p:cNvGrpSpPr/>
        <p:nvPr/>
      </p:nvGrpSpPr>
      <p:grpSpPr>
        <a:xfrm>
          <a:off x="0" y="0"/>
          <a:ext cx="0" cy="0"/>
          <a:chOff x="0" y="0"/>
          <a:chExt cx="0" cy="0"/>
        </a:xfrm>
      </p:grpSpPr>
      <p:sp>
        <p:nvSpPr>
          <p:cNvPr id="3" name="文本占位符 2"/>
          <p:cNvSpPr>
            <a:spLocks noGrp="1"/>
          </p:cNvSpPr>
          <p:nvPr>
            <p:ph type="body" sz="quarter" idx="10" hasCustomPrompt="1"/>
          </p:nvPr>
        </p:nvSpPr>
        <p:spPr>
          <a:xfrm>
            <a:off x="3474867" y="2872569"/>
            <a:ext cx="5260975" cy="1311128"/>
          </a:xfrm>
        </p:spPr>
        <p:txBody>
          <a:bodyPr anchor="ctr">
            <a:spAutoFit/>
          </a:bodyPr>
          <a:lstStyle>
            <a:lvl1pPr marL="0" indent="0" algn="ctr">
              <a:buNone/>
              <a:defRPr sz="8800" b="1">
                <a:solidFill>
                  <a:schemeClr val="tx1">
                    <a:lumMod val="85000"/>
                    <a:lumOff val="15000"/>
                  </a:schemeClr>
                </a:solidFill>
                <a:latin typeface="微软雅黑" panose="020B0503020204020204" pitchFamily="34" charset="-122"/>
                <a:ea typeface="微软雅黑" panose="020B0503020204020204" pitchFamily="34" charset="-122"/>
              </a:defRPr>
            </a:lvl1pPr>
          </a:lstStyle>
          <a:p>
            <a:pPr lvl="0"/>
            <a:r>
              <a:rPr lang="en-US" altLang="zh-CN" dirty="0"/>
              <a:t>THANKS</a:t>
            </a:r>
            <a:endParaRPr lang="zh-CN" altLang="en-US" dirty="0"/>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l="-1000" t="-4000" b="-4000"/>
          </a:stretch>
        </a:blipFill>
        <a:effectLst/>
      </p:bgPr>
    </p:bg>
    <p:spTree>
      <p:nvGrpSpPr>
        <p:cNvPr id="1" name=""/>
        <p:cNvGrpSpPr/>
        <p:nvPr/>
      </p:nvGrpSpPr>
      <p:grpSpPr>
        <a:xfrm>
          <a:off x="0" y="0"/>
          <a:ext cx="0" cy="0"/>
          <a:chOff x="0" y="0"/>
          <a:chExt cx="0" cy="0"/>
        </a:xfrm>
      </p:grpSpPr>
      <p:sp>
        <p:nvSpPr>
          <p:cNvPr id="2" name="标题 1"/>
          <p:cNvSpPr>
            <a:spLocks noGrp="1"/>
          </p:cNvSpPr>
          <p:nvPr>
            <p:ph type="ctrTitle"/>
          </p:nvPr>
        </p:nvSpPr>
        <p:spPr>
          <a:xfrm>
            <a:off x="5720764" y="2699657"/>
            <a:ext cx="6415314" cy="1147536"/>
          </a:xfrm>
          <a:solidFill>
            <a:schemeClr val="bg1"/>
          </a:solidFill>
          <a:effectLst>
            <a:outerShdw blurRad="50800" dist="63500" dir="5400000" algn="t" rotWithShape="0">
              <a:prstClr val="black"/>
            </a:outerShdw>
          </a:effectLst>
          <a:scene3d>
            <a:camera prst="orthographicFront"/>
            <a:lightRig rig="threePt" dir="t"/>
          </a:scene3d>
          <a:sp3d>
            <a:bevelT/>
          </a:sp3d>
        </p:spPr>
        <p:txBody>
          <a:bodyPr anchor="ctr">
            <a:noAutofit/>
          </a:bodyPr>
          <a:lstStyle>
            <a:lvl1pPr algn="l">
              <a:defRPr sz="5400" b="1">
                <a:solidFill>
                  <a:schemeClr val="tx1">
                    <a:lumMod val="85000"/>
                    <a:lumOff val="15000"/>
                  </a:schemeClr>
                </a:solidFill>
                <a:latin typeface="微软雅黑" panose="020B0503020204020204" pitchFamily="34" charset="-122"/>
                <a:ea typeface="微软雅黑" panose="020B0503020204020204" pitchFamily="34" charset="-122"/>
              </a:defRPr>
            </a:lvl1pPr>
          </a:lstStyle>
          <a:p>
            <a:r>
              <a:rPr lang="zh-CN" altLang="en-US"/>
              <a:t>单击此处编辑母版标题样式</a:t>
            </a:r>
            <a:endParaRPr lang="zh-CN" altLang="en-US" dirty="0"/>
          </a:p>
        </p:txBody>
      </p:sp>
      <p:sp>
        <p:nvSpPr>
          <p:cNvPr id="3" name="副标题 2"/>
          <p:cNvSpPr>
            <a:spLocks noGrp="1"/>
          </p:cNvSpPr>
          <p:nvPr>
            <p:ph type="subTitle" idx="1"/>
          </p:nvPr>
        </p:nvSpPr>
        <p:spPr>
          <a:xfrm>
            <a:off x="6359392" y="4056743"/>
            <a:ext cx="5776685" cy="508000"/>
          </a:xfrm>
          <a:solidFill>
            <a:schemeClr val="bg1"/>
          </a:solidFill>
          <a:effectLst>
            <a:outerShdw blurRad="50800" dist="63500" dir="5400000" algn="t" rotWithShape="0">
              <a:prstClr val="black"/>
            </a:outerShdw>
          </a:effectLst>
          <a:scene3d>
            <a:camera prst="orthographicFront"/>
            <a:lightRig rig="threePt" dir="t"/>
          </a:scene3d>
          <a:sp3d>
            <a:bevelT/>
          </a:sp3d>
        </p:spPr>
        <p:txBody>
          <a:bodyPr anchor="ctr">
            <a:normAutofit/>
          </a:bodyPr>
          <a:lstStyle>
            <a:lvl1pPr marL="0" indent="0" algn="l">
              <a:buNone/>
              <a:defRPr sz="2800">
                <a:solidFill>
                  <a:schemeClr val="tx1">
                    <a:lumMod val="85000"/>
                    <a:lumOff val="15000"/>
                  </a:schemeClr>
                </a:solidFill>
                <a:latin typeface="微软雅黑" panose="020B0503020204020204" pitchFamily="34" charset="-122"/>
                <a:ea typeface="微软雅黑" panose="020B0503020204020204"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dirty="0"/>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标题和内容">
    <p:bg>
      <p:bgPr>
        <a:blipFill dpi="0" rotWithShape="1">
          <a:blip r:embed="rId2">
            <a:lum/>
          </a:blip>
          <a:srcRect/>
          <a:stretch>
            <a:fillRect t="-5000" b="-5000"/>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1785032" y="377895"/>
            <a:ext cx="8607198" cy="792000"/>
          </a:xfrm>
        </p:spPr>
        <p:txBody>
          <a:bodyPr/>
          <a:lstStyle>
            <a:lvl1pPr algn="ctr">
              <a:defRPr b="1">
                <a:solidFill>
                  <a:schemeClr val="tx1">
                    <a:lumMod val="85000"/>
                    <a:lumOff val="15000"/>
                  </a:schemeClr>
                </a:solidFill>
                <a:latin typeface="微软雅黑" panose="020B0503020204020204" pitchFamily="34" charset="-122"/>
                <a:ea typeface="微软雅黑" panose="020B0503020204020204" pitchFamily="34" charset="-122"/>
              </a:defRPr>
            </a:lvl1pPr>
          </a:lstStyle>
          <a:p>
            <a:r>
              <a:rPr lang="zh-CN" altLang="en-US"/>
              <a:t>单击此处编辑母版标题样式</a:t>
            </a:r>
            <a:endParaRPr lang="zh-CN" altLang="en-US" dirty="0"/>
          </a:p>
        </p:txBody>
      </p:sp>
      <p:sp>
        <p:nvSpPr>
          <p:cNvPr id="5" name="内容占位符 2"/>
          <p:cNvSpPr>
            <a:spLocks noGrp="1"/>
          </p:cNvSpPr>
          <p:nvPr>
            <p:ph idx="10"/>
          </p:nvPr>
        </p:nvSpPr>
        <p:spPr>
          <a:xfrm>
            <a:off x="1785032" y="1582057"/>
            <a:ext cx="8632143" cy="4818744"/>
          </a:xfrm>
        </p:spPr>
        <p:txBody>
          <a:bodyPr/>
          <a:lstStyle>
            <a:lvl1pPr marL="228600" indent="-228600">
              <a:buSzPct val="120000"/>
              <a:buFontTx/>
              <a:buBlip>
                <a:blip r:embed="rId3"/>
              </a:buBlip>
              <a:defRPr sz="2600">
                <a:solidFill>
                  <a:schemeClr val="tx1">
                    <a:lumMod val="85000"/>
                    <a:lumOff val="15000"/>
                  </a:schemeClr>
                </a:solidFill>
                <a:latin typeface="微软雅黑" panose="020B0503020204020204" pitchFamily="34" charset="-122"/>
                <a:ea typeface="微软雅黑" panose="020B0503020204020204" pitchFamily="34" charset="-122"/>
              </a:defRPr>
            </a:lvl1pPr>
            <a:lvl2pPr marL="685800" indent="-228600">
              <a:buSzPct val="120000"/>
              <a:buFontTx/>
              <a:buBlip>
                <a:blip r:embed="rId4"/>
              </a:buBlip>
              <a:defRPr>
                <a:solidFill>
                  <a:schemeClr val="tx1">
                    <a:lumMod val="85000"/>
                    <a:lumOff val="15000"/>
                  </a:schemeClr>
                </a:solidFill>
                <a:latin typeface="微软雅黑" panose="020B0503020204020204" pitchFamily="34" charset="-122"/>
                <a:ea typeface="微软雅黑" panose="020B0503020204020204" pitchFamily="34" charset="-122"/>
              </a:defRPr>
            </a:lvl2pPr>
            <a:lvl3pPr marL="1143000" indent="-228600">
              <a:buSzPct val="120000"/>
              <a:buFontTx/>
              <a:buBlip>
                <a:blip r:embed="rId5"/>
              </a:buBlip>
              <a:defRPr>
                <a:solidFill>
                  <a:schemeClr val="tx1">
                    <a:lumMod val="85000"/>
                    <a:lumOff val="15000"/>
                  </a:schemeClr>
                </a:solidFill>
                <a:latin typeface="微软雅黑" panose="020B0503020204020204" pitchFamily="34" charset="-122"/>
                <a:ea typeface="微软雅黑" panose="020B0503020204020204" pitchFamily="34" charset="-122"/>
              </a:defRPr>
            </a:lvl3pPr>
            <a:lvl4pPr marL="1714500" indent="-342900">
              <a:buFont typeface="+mj-ea"/>
              <a:buAutoNum type="circleNumDbPlain"/>
              <a:defRPr>
                <a:solidFill>
                  <a:schemeClr val="tx1">
                    <a:lumMod val="85000"/>
                    <a:lumOff val="15000"/>
                  </a:schemeClr>
                </a:solidFill>
                <a:latin typeface="微软雅黑" panose="020B0503020204020204" pitchFamily="34" charset="-122"/>
                <a:ea typeface="微软雅黑" panose="020B0503020204020204" pitchFamily="34" charset="-122"/>
              </a:defRPr>
            </a:lvl4pPr>
            <a:lvl5pPr>
              <a:defRPr>
                <a:solidFill>
                  <a:schemeClr val="tx1">
                    <a:lumMod val="85000"/>
                    <a:lumOff val="15000"/>
                  </a:schemeClr>
                </a:solidFill>
                <a:latin typeface="微软雅黑" panose="020B0503020204020204" pitchFamily="34" charset="-122"/>
                <a:ea typeface="微软雅黑" panose="020B0503020204020204" pitchFamily="34" charset="-122"/>
              </a:defRPr>
            </a:lvl5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dirty="0"/>
          </a:p>
        </p:txBody>
      </p:sp>
    </p:spTree>
  </p:cSld>
  <p:clrMapOvr>
    <a:masterClrMapping/>
  </p:clrMapOvr>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节标题">
    <p:bg>
      <p:bgPr>
        <a:blipFill dpi="0" rotWithShape="1">
          <a:blip r:embed="rId2">
            <a:lum/>
          </a:blip>
          <a:srcRect/>
          <a:stretch>
            <a:fillRect t="-5000" b="-5000"/>
          </a:stretch>
        </a:blipFill>
        <a:effectLst/>
      </p:bgPr>
    </p:bg>
    <p:spTree>
      <p:nvGrpSpPr>
        <p:cNvPr id="1" name=""/>
        <p:cNvGrpSpPr/>
        <p:nvPr/>
      </p:nvGrpSpPr>
      <p:grpSpPr>
        <a:xfrm>
          <a:off x="0" y="0"/>
          <a:ext cx="0" cy="0"/>
          <a:chOff x="0" y="0"/>
          <a:chExt cx="0" cy="0"/>
        </a:xfrm>
      </p:grpSpPr>
      <p:sp>
        <p:nvSpPr>
          <p:cNvPr id="3" name="文本占位符 2"/>
          <p:cNvSpPr>
            <a:spLocks noGrp="1"/>
          </p:cNvSpPr>
          <p:nvPr>
            <p:ph type="body" idx="1"/>
          </p:nvPr>
        </p:nvSpPr>
        <p:spPr>
          <a:xfrm>
            <a:off x="1785032" y="1287277"/>
            <a:ext cx="8607198" cy="424732"/>
          </a:xfrm>
        </p:spPr>
        <p:txBody>
          <a:bodyPr wrap="square">
            <a:spAutoFit/>
          </a:bodyPr>
          <a:lstStyle>
            <a:lvl1pPr marL="0" indent="0">
              <a:buNone/>
              <a:defRPr sz="2400">
                <a:solidFill>
                  <a:schemeClr val="tx1">
                    <a:lumMod val="85000"/>
                    <a:lumOff val="15000"/>
                  </a:schemeClr>
                </a:solidFill>
                <a:latin typeface="微软雅黑" panose="020B0503020204020204" pitchFamily="34" charset="-122"/>
                <a:ea typeface="微软雅黑" panose="020B0503020204020204" pitchFamily="34" charset="-122"/>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标题 1"/>
          <p:cNvSpPr>
            <a:spLocks noGrp="1"/>
          </p:cNvSpPr>
          <p:nvPr>
            <p:ph type="title"/>
          </p:nvPr>
        </p:nvSpPr>
        <p:spPr>
          <a:xfrm>
            <a:off x="1785032" y="377895"/>
            <a:ext cx="8607198" cy="792000"/>
          </a:xfrm>
        </p:spPr>
        <p:txBody>
          <a:bodyPr/>
          <a:lstStyle>
            <a:lvl1pPr algn="ctr">
              <a:defRPr b="1">
                <a:solidFill>
                  <a:schemeClr val="tx1">
                    <a:lumMod val="85000"/>
                    <a:lumOff val="15000"/>
                  </a:schemeClr>
                </a:solidFill>
                <a:latin typeface="微软雅黑" panose="020B0503020204020204" pitchFamily="34" charset="-122"/>
                <a:ea typeface="微软雅黑" panose="020B0503020204020204" pitchFamily="34" charset="-122"/>
              </a:defRPr>
            </a:lvl1pPr>
          </a:lstStyle>
          <a:p>
            <a:r>
              <a:rPr lang="zh-CN" altLang="en-US"/>
              <a:t>单击此处编辑母版标题样式</a:t>
            </a:r>
            <a:endParaRPr lang="zh-CN" altLang="en-US" dirty="0"/>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两栏内容">
    <p:bg>
      <p:bgPr>
        <a:blipFill dpi="0" rotWithShape="1">
          <a:blip r:embed="rId2">
            <a:lum/>
          </a:blip>
          <a:srcRect/>
          <a:stretch>
            <a:fillRect t="-5000" b="-5000"/>
          </a:stretch>
        </a:blipFill>
        <a:effectLst/>
      </p:bgPr>
    </p:bg>
    <p:spTree>
      <p:nvGrpSpPr>
        <p:cNvPr id="1" name=""/>
        <p:cNvGrpSpPr/>
        <p:nvPr/>
      </p:nvGrpSpPr>
      <p:grpSpPr>
        <a:xfrm>
          <a:off x="0" y="0"/>
          <a:ext cx="0" cy="0"/>
          <a:chOff x="0" y="0"/>
          <a:chExt cx="0" cy="0"/>
        </a:xfrm>
      </p:grpSpPr>
      <p:sp>
        <p:nvSpPr>
          <p:cNvPr id="5" name="标题 1"/>
          <p:cNvSpPr>
            <a:spLocks noGrp="1"/>
          </p:cNvSpPr>
          <p:nvPr>
            <p:ph type="title"/>
          </p:nvPr>
        </p:nvSpPr>
        <p:spPr>
          <a:xfrm>
            <a:off x="1785032" y="377895"/>
            <a:ext cx="8607198" cy="792000"/>
          </a:xfrm>
        </p:spPr>
        <p:txBody>
          <a:bodyPr/>
          <a:lstStyle>
            <a:lvl1pPr algn="ctr">
              <a:defRPr b="1">
                <a:solidFill>
                  <a:schemeClr val="tx1">
                    <a:lumMod val="85000"/>
                    <a:lumOff val="15000"/>
                  </a:schemeClr>
                </a:solidFill>
                <a:latin typeface="微软雅黑" panose="020B0503020204020204" pitchFamily="34" charset="-122"/>
                <a:ea typeface="微软雅黑" panose="020B0503020204020204" pitchFamily="34" charset="-122"/>
              </a:defRPr>
            </a:lvl1pPr>
          </a:lstStyle>
          <a:p>
            <a:r>
              <a:rPr lang="zh-CN" altLang="en-US"/>
              <a:t>单击此处编辑母版标题样式</a:t>
            </a:r>
            <a:endParaRPr lang="zh-CN" altLang="en-US" dirty="0"/>
          </a:p>
        </p:txBody>
      </p:sp>
      <p:sp>
        <p:nvSpPr>
          <p:cNvPr id="8" name="内容占位符 2"/>
          <p:cNvSpPr>
            <a:spLocks noGrp="1"/>
          </p:cNvSpPr>
          <p:nvPr>
            <p:ph idx="10"/>
          </p:nvPr>
        </p:nvSpPr>
        <p:spPr>
          <a:xfrm>
            <a:off x="1785032" y="1407886"/>
            <a:ext cx="4151087" cy="4992915"/>
          </a:xfrm>
        </p:spPr>
        <p:txBody>
          <a:bodyPr/>
          <a:lstStyle>
            <a:lvl1pPr marL="228600" indent="-228600">
              <a:buSzPct val="120000"/>
              <a:buFontTx/>
              <a:buBlip>
                <a:blip r:embed="rId3"/>
              </a:buBlip>
              <a:defRPr sz="2600">
                <a:solidFill>
                  <a:schemeClr val="tx1">
                    <a:lumMod val="85000"/>
                    <a:lumOff val="15000"/>
                  </a:schemeClr>
                </a:solidFill>
                <a:latin typeface="微软雅黑" panose="020B0503020204020204" pitchFamily="34" charset="-122"/>
                <a:ea typeface="微软雅黑" panose="020B0503020204020204" pitchFamily="34" charset="-122"/>
              </a:defRPr>
            </a:lvl1pPr>
            <a:lvl2pPr marL="685800" indent="-228600">
              <a:buSzPct val="120000"/>
              <a:buFontTx/>
              <a:buBlip>
                <a:blip r:embed="rId4"/>
              </a:buBlip>
              <a:defRPr>
                <a:solidFill>
                  <a:schemeClr val="tx1">
                    <a:lumMod val="85000"/>
                    <a:lumOff val="15000"/>
                  </a:schemeClr>
                </a:solidFill>
                <a:latin typeface="微软雅黑" panose="020B0503020204020204" pitchFamily="34" charset="-122"/>
                <a:ea typeface="微软雅黑" panose="020B0503020204020204" pitchFamily="34" charset="-122"/>
              </a:defRPr>
            </a:lvl2pPr>
            <a:lvl3pPr marL="1143000" indent="-228600">
              <a:buSzPct val="120000"/>
              <a:buFontTx/>
              <a:buBlip>
                <a:blip r:embed="rId5"/>
              </a:buBlip>
              <a:defRPr>
                <a:solidFill>
                  <a:schemeClr val="tx1">
                    <a:lumMod val="85000"/>
                    <a:lumOff val="15000"/>
                  </a:schemeClr>
                </a:solidFill>
                <a:latin typeface="微软雅黑" panose="020B0503020204020204" pitchFamily="34" charset="-122"/>
                <a:ea typeface="微软雅黑" panose="020B0503020204020204" pitchFamily="34" charset="-122"/>
              </a:defRPr>
            </a:lvl3pPr>
            <a:lvl4pPr marL="1714500" indent="-342900">
              <a:buFont typeface="+mj-ea"/>
              <a:buAutoNum type="circleNumDbPlain"/>
              <a:defRPr>
                <a:solidFill>
                  <a:schemeClr val="tx1">
                    <a:lumMod val="85000"/>
                    <a:lumOff val="15000"/>
                  </a:schemeClr>
                </a:solidFill>
                <a:latin typeface="微软雅黑" panose="020B0503020204020204" pitchFamily="34" charset="-122"/>
                <a:ea typeface="微软雅黑" panose="020B0503020204020204" pitchFamily="34" charset="-122"/>
              </a:defRPr>
            </a:lvl4pPr>
            <a:lvl5pPr>
              <a:defRPr>
                <a:solidFill>
                  <a:schemeClr val="tx1">
                    <a:lumMod val="85000"/>
                    <a:lumOff val="15000"/>
                  </a:schemeClr>
                </a:solidFill>
                <a:latin typeface="微软雅黑" panose="020B0503020204020204" pitchFamily="34" charset="-122"/>
                <a:ea typeface="微软雅黑" panose="020B0503020204020204" pitchFamily="34" charset="-122"/>
              </a:defRPr>
            </a:lvl5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dirty="0"/>
          </a:p>
        </p:txBody>
      </p:sp>
      <p:sp>
        <p:nvSpPr>
          <p:cNvPr id="10" name="内容占位符 2"/>
          <p:cNvSpPr>
            <a:spLocks noGrp="1"/>
          </p:cNvSpPr>
          <p:nvPr>
            <p:ph idx="11"/>
          </p:nvPr>
        </p:nvSpPr>
        <p:spPr>
          <a:xfrm>
            <a:off x="6241143" y="1407886"/>
            <a:ext cx="4151087" cy="4992915"/>
          </a:xfrm>
        </p:spPr>
        <p:txBody>
          <a:bodyPr/>
          <a:lstStyle>
            <a:lvl1pPr marL="228600" indent="-228600">
              <a:buSzPct val="120000"/>
              <a:buFontTx/>
              <a:buBlip>
                <a:blip r:embed="rId3"/>
              </a:buBlip>
              <a:defRPr sz="2600">
                <a:solidFill>
                  <a:schemeClr val="tx1">
                    <a:lumMod val="85000"/>
                    <a:lumOff val="15000"/>
                  </a:schemeClr>
                </a:solidFill>
                <a:latin typeface="微软雅黑" panose="020B0503020204020204" pitchFamily="34" charset="-122"/>
                <a:ea typeface="微软雅黑" panose="020B0503020204020204" pitchFamily="34" charset="-122"/>
              </a:defRPr>
            </a:lvl1pPr>
            <a:lvl2pPr marL="685800" indent="-228600">
              <a:buSzPct val="120000"/>
              <a:buFontTx/>
              <a:buBlip>
                <a:blip r:embed="rId4"/>
              </a:buBlip>
              <a:defRPr>
                <a:solidFill>
                  <a:schemeClr val="tx1">
                    <a:lumMod val="85000"/>
                    <a:lumOff val="15000"/>
                  </a:schemeClr>
                </a:solidFill>
                <a:latin typeface="微软雅黑" panose="020B0503020204020204" pitchFamily="34" charset="-122"/>
                <a:ea typeface="微软雅黑" panose="020B0503020204020204" pitchFamily="34" charset="-122"/>
              </a:defRPr>
            </a:lvl2pPr>
            <a:lvl3pPr marL="1143000" indent="-228600">
              <a:buSzPct val="120000"/>
              <a:buFontTx/>
              <a:buBlip>
                <a:blip r:embed="rId5"/>
              </a:buBlip>
              <a:defRPr>
                <a:solidFill>
                  <a:schemeClr val="tx1">
                    <a:lumMod val="85000"/>
                    <a:lumOff val="15000"/>
                  </a:schemeClr>
                </a:solidFill>
                <a:latin typeface="微软雅黑" panose="020B0503020204020204" pitchFamily="34" charset="-122"/>
                <a:ea typeface="微软雅黑" panose="020B0503020204020204" pitchFamily="34" charset="-122"/>
              </a:defRPr>
            </a:lvl3pPr>
            <a:lvl4pPr marL="1714500" indent="-342900">
              <a:buFont typeface="+mj-ea"/>
              <a:buAutoNum type="circleNumDbPlain"/>
              <a:defRPr>
                <a:solidFill>
                  <a:schemeClr val="tx1">
                    <a:lumMod val="85000"/>
                    <a:lumOff val="15000"/>
                  </a:schemeClr>
                </a:solidFill>
                <a:latin typeface="微软雅黑" panose="020B0503020204020204" pitchFamily="34" charset="-122"/>
                <a:ea typeface="微软雅黑" panose="020B0503020204020204" pitchFamily="34" charset="-122"/>
              </a:defRPr>
            </a:lvl4pPr>
            <a:lvl5pPr>
              <a:defRPr>
                <a:solidFill>
                  <a:schemeClr val="tx1">
                    <a:lumMod val="85000"/>
                    <a:lumOff val="15000"/>
                  </a:schemeClr>
                </a:solidFill>
                <a:latin typeface="微软雅黑" panose="020B0503020204020204" pitchFamily="34" charset="-122"/>
                <a:ea typeface="微软雅黑" panose="020B0503020204020204" pitchFamily="34" charset="-122"/>
              </a:defRPr>
            </a:lvl5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dirty="0"/>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比较">
    <p:bg>
      <p:bgPr>
        <a:blipFill dpi="0" rotWithShape="1">
          <a:blip r:embed="rId2">
            <a:lum/>
          </a:blip>
          <a:srcRect/>
          <a:stretch>
            <a:fillRect t="-5000" b="-5000"/>
          </a:stretch>
        </a:blipFill>
        <a:effectLst/>
      </p:bgPr>
    </p:bg>
    <p:spTree>
      <p:nvGrpSpPr>
        <p:cNvPr id="1" name=""/>
        <p:cNvGrpSpPr/>
        <p:nvPr/>
      </p:nvGrpSpPr>
      <p:grpSpPr>
        <a:xfrm>
          <a:off x="0" y="0"/>
          <a:ext cx="0" cy="0"/>
          <a:chOff x="0" y="0"/>
          <a:chExt cx="0" cy="0"/>
        </a:xfrm>
      </p:grpSpPr>
      <p:sp>
        <p:nvSpPr>
          <p:cNvPr id="3" name="文本占位符 2"/>
          <p:cNvSpPr>
            <a:spLocks noGrp="1"/>
          </p:cNvSpPr>
          <p:nvPr>
            <p:ph type="body" idx="1"/>
          </p:nvPr>
        </p:nvSpPr>
        <p:spPr>
          <a:xfrm>
            <a:off x="1792858" y="1267384"/>
            <a:ext cx="4190400" cy="427634"/>
          </a:xfrm>
        </p:spPr>
        <p:txBody>
          <a:bodyPr anchor="b"/>
          <a:lstStyle>
            <a:lvl1pPr marL="0" indent="0">
              <a:buNone/>
              <a:defRPr sz="2400" b="1">
                <a:solidFill>
                  <a:schemeClr val="tx1">
                    <a:lumMod val="85000"/>
                    <a:lumOff val="15000"/>
                  </a:schemeClr>
                </a:solidFill>
                <a:latin typeface="微软雅黑" panose="020B0503020204020204" pitchFamily="34" charset="-122"/>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5" name="文本占位符 4"/>
          <p:cNvSpPr>
            <a:spLocks noGrp="1"/>
          </p:cNvSpPr>
          <p:nvPr>
            <p:ph type="body" sz="quarter" idx="3"/>
          </p:nvPr>
        </p:nvSpPr>
        <p:spPr>
          <a:xfrm>
            <a:off x="6201830" y="1267384"/>
            <a:ext cx="4190400" cy="427634"/>
          </a:xfrm>
        </p:spPr>
        <p:txBody>
          <a:bodyPr anchor="b"/>
          <a:lstStyle>
            <a:lvl1pPr marL="0" indent="0">
              <a:buNone/>
              <a:defRPr sz="2400" b="1">
                <a:solidFill>
                  <a:schemeClr val="tx1">
                    <a:lumMod val="85000"/>
                    <a:lumOff val="15000"/>
                  </a:schemeClr>
                </a:solidFill>
                <a:latin typeface="微软雅黑" panose="020B0503020204020204" pitchFamily="34" charset="-122"/>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8" name="标题 1"/>
          <p:cNvSpPr>
            <a:spLocks noGrp="1"/>
          </p:cNvSpPr>
          <p:nvPr>
            <p:ph type="title"/>
          </p:nvPr>
        </p:nvSpPr>
        <p:spPr>
          <a:xfrm>
            <a:off x="1785032" y="377895"/>
            <a:ext cx="8607198" cy="792000"/>
          </a:xfrm>
        </p:spPr>
        <p:txBody>
          <a:bodyPr/>
          <a:lstStyle>
            <a:lvl1pPr algn="ctr">
              <a:defRPr b="1">
                <a:solidFill>
                  <a:schemeClr val="tx1">
                    <a:lumMod val="85000"/>
                    <a:lumOff val="15000"/>
                  </a:schemeClr>
                </a:solidFill>
                <a:latin typeface="微软雅黑" panose="020B0503020204020204" pitchFamily="34" charset="-122"/>
                <a:ea typeface="微软雅黑" panose="020B0503020204020204" pitchFamily="34" charset="-122"/>
              </a:defRPr>
            </a:lvl1pPr>
          </a:lstStyle>
          <a:p>
            <a:r>
              <a:rPr lang="zh-CN" altLang="en-US"/>
              <a:t>单击此处编辑母版标题样式</a:t>
            </a:r>
            <a:endParaRPr lang="zh-CN" altLang="en-US" dirty="0"/>
          </a:p>
        </p:txBody>
      </p:sp>
      <p:sp>
        <p:nvSpPr>
          <p:cNvPr id="9" name="内容占位符 2"/>
          <p:cNvSpPr>
            <a:spLocks noGrp="1"/>
          </p:cNvSpPr>
          <p:nvPr>
            <p:ph idx="10"/>
          </p:nvPr>
        </p:nvSpPr>
        <p:spPr>
          <a:xfrm>
            <a:off x="1785032" y="1792507"/>
            <a:ext cx="4198226" cy="4608294"/>
          </a:xfrm>
        </p:spPr>
        <p:txBody>
          <a:bodyPr/>
          <a:lstStyle>
            <a:lvl1pPr marL="228600" indent="-228600">
              <a:buSzPct val="120000"/>
              <a:buFontTx/>
              <a:buBlip>
                <a:blip r:embed="rId3"/>
              </a:buBlip>
              <a:defRPr sz="2600">
                <a:solidFill>
                  <a:schemeClr val="tx1">
                    <a:lumMod val="85000"/>
                    <a:lumOff val="15000"/>
                  </a:schemeClr>
                </a:solidFill>
                <a:latin typeface="微软雅黑" panose="020B0503020204020204" pitchFamily="34" charset="-122"/>
                <a:ea typeface="微软雅黑" panose="020B0503020204020204" pitchFamily="34" charset="-122"/>
              </a:defRPr>
            </a:lvl1pPr>
            <a:lvl2pPr marL="685800" indent="-228600">
              <a:buSzPct val="120000"/>
              <a:buFontTx/>
              <a:buBlip>
                <a:blip r:embed="rId4"/>
              </a:buBlip>
              <a:defRPr>
                <a:solidFill>
                  <a:schemeClr val="tx1">
                    <a:lumMod val="85000"/>
                    <a:lumOff val="15000"/>
                  </a:schemeClr>
                </a:solidFill>
                <a:latin typeface="微软雅黑" panose="020B0503020204020204" pitchFamily="34" charset="-122"/>
                <a:ea typeface="微软雅黑" panose="020B0503020204020204" pitchFamily="34" charset="-122"/>
              </a:defRPr>
            </a:lvl2pPr>
            <a:lvl3pPr marL="1143000" indent="-228600">
              <a:buSzPct val="120000"/>
              <a:buFontTx/>
              <a:buBlip>
                <a:blip r:embed="rId5"/>
              </a:buBlip>
              <a:defRPr>
                <a:solidFill>
                  <a:schemeClr val="tx1">
                    <a:lumMod val="85000"/>
                    <a:lumOff val="15000"/>
                  </a:schemeClr>
                </a:solidFill>
                <a:latin typeface="微软雅黑" panose="020B0503020204020204" pitchFamily="34" charset="-122"/>
                <a:ea typeface="微软雅黑" panose="020B0503020204020204" pitchFamily="34" charset="-122"/>
              </a:defRPr>
            </a:lvl3pPr>
            <a:lvl4pPr marL="1714500" indent="-342900">
              <a:buFont typeface="+mj-ea"/>
              <a:buAutoNum type="circleNumDbPlain"/>
              <a:defRPr>
                <a:solidFill>
                  <a:schemeClr val="tx1">
                    <a:lumMod val="85000"/>
                    <a:lumOff val="15000"/>
                  </a:schemeClr>
                </a:solidFill>
                <a:latin typeface="微软雅黑" panose="020B0503020204020204" pitchFamily="34" charset="-122"/>
                <a:ea typeface="微软雅黑" panose="020B0503020204020204" pitchFamily="34" charset="-122"/>
              </a:defRPr>
            </a:lvl4pPr>
            <a:lvl5pPr>
              <a:defRPr>
                <a:solidFill>
                  <a:schemeClr val="tx1">
                    <a:lumMod val="85000"/>
                    <a:lumOff val="15000"/>
                  </a:schemeClr>
                </a:solidFill>
                <a:latin typeface="微软雅黑" panose="020B0503020204020204" pitchFamily="34" charset="-122"/>
                <a:ea typeface="微软雅黑" panose="020B0503020204020204" pitchFamily="34" charset="-122"/>
              </a:defRPr>
            </a:lvl5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dirty="0"/>
          </a:p>
        </p:txBody>
      </p:sp>
      <p:sp>
        <p:nvSpPr>
          <p:cNvPr id="10" name="内容占位符 2"/>
          <p:cNvSpPr>
            <a:spLocks noGrp="1"/>
          </p:cNvSpPr>
          <p:nvPr>
            <p:ph idx="11"/>
          </p:nvPr>
        </p:nvSpPr>
        <p:spPr>
          <a:xfrm>
            <a:off x="6201831" y="1792507"/>
            <a:ext cx="4190399" cy="4608294"/>
          </a:xfrm>
        </p:spPr>
        <p:txBody>
          <a:bodyPr/>
          <a:lstStyle>
            <a:lvl1pPr marL="228600" indent="-228600">
              <a:buSzPct val="120000"/>
              <a:buFontTx/>
              <a:buBlip>
                <a:blip r:embed="rId3"/>
              </a:buBlip>
              <a:defRPr sz="2600">
                <a:solidFill>
                  <a:schemeClr val="tx1">
                    <a:lumMod val="85000"/>
                    <a:lumOff val="15000"/>
                  </a:schemeClr>
                </a:solidFill>
                <a:latin typeface="微软雅黑" panose="020B0503020204020204" pitchFamily="34" charset="-122"/>
                <a:ea typeface="微软雅黑" panose="020B0503020204020204" pitchFamily="34" charset="-122"/>
              </a:defRPr>
            </a:lvl1pPr>
            <a:lvl2pPr marL="685800" indent="-228600">
              <a:buSzPct val="120000"/>
              <a:buFontTx/>
              <a:buBlip>
                <a:blip r:embed="rId4"/>
              </a:buBlip>
              <a:defRPr>
                <a:solidFill>
                  <a:schemeClr val="tx1">
                    <a:lumMod val="85000"/>
                    <a:lumOff val="15000"/>
                  </a:schemeClr>
                </a:solidFill>
                <a:latin typeface="微软雅黑" panose="020B0503020204020204" pitchFamily="34" charset="-122"/>
                <a:ea typeface="微软雅黑" panose="020B0503020204020204" pitchFamily="34" charset="-122"/>
              </a:defRPr>
            </a:lvl2pPr>
            <a:lvl3pPr marL="1143000" indent="-228600">
              <a:buSzPct val="120000"/>
              <a:buFontTx/>
              <a:buBlip>
                <a:blip r:embed="rId5"/>
              </a:buBlip>
              <a:defRPr>
                <a:solidFill>
                  <a:schemeClr val="tx1">
                    <a:lumMod val="85000"/>
                    <a:lumOff val="15000"/>
                  </a:schemeClr>
                </a:solidFill>
                <a:latin typeface="微软雅黑" panose="020B0503020204020204" pitchFamily="34" charset="-122"/>
                <a:ea typeface="微软雅黑" panose="020B0503020204020204" pitchFamily="34" charset="-122"/>
              </a:defRPr>
            </a:lvl3pPr>
            <a:lvl4pPr marL="1714500" indent="-342900">
              <a:buFont typeface="+mj-ea"/>
              <a:buAutoNum type="circleNumDbPlain"/>
              <a:defRPr>
                <a:solidFill>
                  <a:schemeClr val="tx1">
                    <a:lumMod val="85000"/>
                    <a:lumOff val="15000"/>
                  </a:schemeClr>
                </a:solidFill>
                <a:latin typeface="微软雅黑" panose="020B0503020204020204" pitchFamily="34" charset="-122"/>
                <a:ea typeface="微软雅黑" panose="020B0503020204020204" pitchFamily="34" charset="-122"/>
              </a:defRPr>
            </a:lvl4pPr>
            <a:lvl5pPr>
              <a:defRPr>
                <a:solidFill>
                  <a:schemeClr val="tx1">
                    <a:lumMod val="85000"/>
                    <a:lumOff val="15000"/>
                  </a:schemeClr>
                </a:solidFill>
                <a:latin typeface="微软雅黑" panose="020B0503020204020204" pitchFamily="34" charset="-122"/>
                <a:ea typeface="微软雅黑" panose="020B0503020204020204" pitchFamily="34" charset="-122"/>
              </a:defRPr>
            </a:lvl5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dirty="0"/>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三栏内容">
    <p:bg>
      <p:bgPr>
        <a:blipFill dpi="0" rotWithShape="1">
          <a:blip r:embed="rId2">
            <a:lum/>
          </a:blip>
          <a:srcRect/>
          <a:stretch>
            <a:fillRect l="-1000" t="-5000" b="-5000"/>
          </a:stretch>
        </a:blipFill>
        <a:effectLst/>
      </p:bgPr>
    </p:bg>
    <p:spTree>
      <p:nvGrpSpPr>
        <p:cNvPr id="1" name=""/>
        <p:cNvGrpSpPr/>
        <p:nvPr/>
      </p:nvGrpSpPr>
      <p:grpSpPr>
        <a:xfrm>
          <a:off x="0" y="0"/>
          <a:ext cx="0" cy="0"/>
          <a:chOff x="0" y="0"/>
          <a:chExt cx="0" cy="0"/>
        </a:xfrm>
      </p:grpSpPr>
      <p:sp>
        <p:nvSpPr>
          <p:cNvPr id="8" name="文本占位符 2"/>
          <p:cNvSpPr>
            <a:spLocks noGrp="1"/>
          </p:cNvSpPr>
          <p:nvPr>
            <p:ph type="body" idx="1" hasCustomPrompt="1"/>
          </p:nvPr>
        </p:nvSpPr>
        <p:spPr>
          <a:xfrm>
            <a:off x="1791269" y="1307618"/>
            <a:ext cx="2799871" cy="347165"/>
          </a:xfrm>
        </p:spPr>
        <p:txBody>
          <a:bodyPr anchor="b"/>
          <a:lstStyle>
            <a:lvl1pPr marL="0" indent="0">
              <a:buNone/>
              <a:defRPr sz="2000" b="1">
                <a:solidFill>
                  <a:schemeClr val="tx1">
                    <a:lumMod val="85000"/>
                    <a:lumOff val="15000"/>
                  </a:schemeClr>
                </a:solidFill>
                <a:latin typeface="微软雅黑" panose="020B0503020204020204" pitchFamily="34" charset="-122"/>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单击此处编辑文本样式</a:t>
            </a:r>
            <a:endParaRPr lang="zh-CN" altLang="en-US" dirty="0"/>
          </a:p>
        </p:txBody>
      </p:sp>
      <p:sp>
        <p:nvSpPr>
          <p:cNvPr id="9" name="文本占位符 4"/>
          <p:cNvSpPr>
            <a:spLocks noGrp="1"/>
          </p:cNvSpPr>
          <p:nvPr>
            <p:ph type="body" sz="quarter" idx="3" hasCustomPrompt="1"/>
          </p:nvPr>
        </p:nvSpPr>
        <p:spPr>
          <a:xfrm>
            <a:off x="4693110" y="1307618"/>
            <a:ext cx="2798575" cy="347165"/>
          </a:xfrm>
        </p:spPr>
        <p:txBody>
          <a:bodyPr anchor="b"/>
          <a:lstStyle>
            <a:lvl1pPr marL="0" indent="0">
              <a:buNone/>
              <a:defRPr sz="2000" b="1">
                <a:solidFill>
                  <a:schemeClr val="tx1">
                    <a:lumMod val="85000"/>
                    <a:lumOff val="15000"/>
                  </a:schemeClr>
                </a:solidFill>
                <a:latin typeface="微软雅黑" panose="020B0503020204020204" pitchFamily="34" charset="-122"/>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单击此处编辑文本样式</a:t>
            </a:r>
            <a:endParaRPr lang="zh-CN" altLang="en-US" dirty="0"/>
          </a:p>
        </p:txBody>
      </p:sp>
      <p:sp>
        <p:nvSpPr>
          <p:cNvPr id="10" name="文本占位符 4"/>
          <p:cNvSpPr>
            <a:spLocks noGrp="1"/>
          </p:cNvSpPr>
          <p:nvPr>
            <p:ph type="body" sz="quarter" idx="10" hasCustomPrompt="1"/>
          </p:nvPr>
        </p:nvSpPr>
        <p:spPr>
          <a:xfrm>
            <a:off x="7593655" y="1307618"/>
            <a:ext cx="2798575" cy="347165"/>
          </a:xfrm>
        </p:spPr>
        <p:txBody>
          <a:bodyPr anchor="b"/>
          <a:lstStyle>
            <a:lvl1pPr marL="0" indent="0">
              <a:buNone/>
              <a:defRPr sz="2000" b="1">
                <a:solidFill>
                  <a:schemeClr val="tx1">
                    <a:lumMod val="85000"/>
                    <a:lumOff val="15000"/>
                  </a:schemeClr>
                </a:solidFill>
                <a:latin typeface="微软雅黑" panose="020B0503020204020204" pitchFamily="34" charset="-122"/>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单击此处编辑文本样式</a:t>
            </a:r>
            <a:endParaRPr lang="zh-CN" altLang="en-US" dirty="0"/>
          </a:p>
        </p:txBody>
      </p:sp>
      <p:sp>
        <p:nvSpPr>
          <p:cNvPr id="14" name="标题 1"/>
          <p:cNvSpPr>
            <a:spLocks noGrp="1"/>
          </p:cNvSpPr>
          <p:nvPr>
            <p:ph type="title"/>
          </p:nvPr>
        </p:nvSpPr>
        <p:spPr>
          <a:xfrm>
            <a:off x="1785032" y="377895"/>
            <a:ext cx="8607198" cy="792000"/>
          </a:xfrm>
        </p:spPr>
        <p:txBody>
          <a:bodyPr/>
          <a:lstStyle>
            <a:lvl1pPr algn="ctr">
              <a:defRPr b="1">
                <a:solidFill>
                  <a:schemeClr val="tx1">
                    <a:lumMod val="85000"/>
                    <a:lumOff val="15000"/>
                  </a:schemeClr>
                </a:solidFill>
                <a:latin typeface="微软雅黑" panose="020B0503020204020204" pitchFamily="34" charset="-122"/>
                <a:ea typeface="微软雅黑" panose="020B0503020204020204" pitchFamily="34" charset="-122"/>
              </a:defRPr>
            </a:lvl1pPr>
          </a:lstStyle>
          <a:p>
            <a:r>
              <a:rPr lang="zh-CN" altLang="en-US"/>
              <a:t>单击此处编辑母版标题样式</a:t>
            </a:r>
            <a:endParaRPr lang="zh-CN" altLang="en-US" dirty="0"/>
          </a:p>
        </p:txBody>
      </p:sp>
      <p:sp>
        <p:nvSpPr>
          <p:cNvPr id="15" name="内容占位符 2"/>
          <p:cNvSpPr>
            <a:spLocks noGrp="1"/>
          </p:cNvSpPr>
          <p:nvPr>
            <p:ph idx="11"/>
          </p:nvPr>
        </p:nvSpPr>
        <p:spPr>
          <a:xfrm>
            <a:off x="1785032" y="1792507"/>
            <a:ext cx="2806108" cy="4608294"/>
          </a:xfrm>
        </p:spPr>
        <p:txBody>
          <a:bodyPr>
            <a:normAutofit/>
          </a:bodyPr>
          <a:lstStyle>
            <a:lvl1pPr marL="228600" indent="-228600">
              <a:buSzPct val="120000"/>
              <a:buFontTx/>
              <a:buBlip>
                <a:blip r:embed="rId3"/>
              </a:buBlip>
              <a:defRPr sz="2000">
                <a:solidFill>
                  <a:schemeClr val="tx1">
                    <a:lumMod val="85000"/>
                    <a:lumOff val="15000"/>
                  </a:schemeClr>
                </a:solidFill>
                <a:latin typeface="微软雅黑" panose="020B0503020204020204" pitchFamily="34" charset="-122"/>
                <a:ea typeface="微软雅黑" panose="020B0503020204020204" pitchFamily="34" charset="-122"/>
              </a:defRPr>
            </a:lvl1pPr>
            <a:lvl2pPr marL="685800" indent="-228600">
              <a:buSzPct val="120000"/>
              <a:buFontTx/>
              <a:buBlip>
                <a:blip r:embed="rId4"/>
              </a:buBlip>
              <a:defRPr sz="1800">
                <a:solidFill>
                  <a:schemeClr val="tx1">
                    <a:lumMod val="85000"/>
                    <a:lumOff val="15000"/>
                  </a:schemeClr>
                </a:solidFill>
                <a:latin typeface="微软雅黑" panose="020B0503020204020204" pitchFamily="34" charset="-122"/>
                <a:ea typeface="微软雅黑" panose="020B0503020204020204" pitchFamily="34" charset="-122"/>
              </a:defRPr>
            </a:lvl2pPr>
            <a:lvl3pPr marL="1143000" indent="-228600">
              <a:buSzPct val="120000"/>
              <a:buFontTx/>
              <a:buBlip>
                <a:blip r:embed="rId5"/>
              </a:buBlip>
              <a:defRPr sz="1600">
                <a:solidFill>
                  <a:schemeClr val="tx1">
                    <a:lumMod val="85000"/>
                    <a:lumOff val="15000"/>
                  </a:schemeClr>
                </a:solidFill>
                <a:latin typeface="微软雅黑" panose="020B0503020204020204" pitchFamily="34" charset="-122"/>
                <a:ea typeface="微软雅黑" panose="020B0503020204020204" pitchFamily="34" charset="-122"/>
              </a:defRPr>
            </a:lvl3pPr>
            <a:lvl4pPr marL="1714500" indent="-342900">
              <a:buFont typeface="+mj-ea"/>
              <a:buAutoNum type="circleNumDbPlain"/>
              <a:defRPr sz="1400">
                <a:solidFill>
                  <a:schemeClr val="tx1">
                    <a:lumMod val="85000"/>
                    <a:lumOff val="15000"/>
                  </a:schemeClr>
                </a:solidFill>
                <a:latin typeface="微软雅黑" panose="020B0503020204020204" pitchFamily="34" charset="-122"/>
                <a:ea typeface="微软雅黑" panose="020B0503020204020204" pitchFamily="34" charset="-122"/>
              </a:defRPr>
            </a:lvl4pPr>
            <a:lvl5pPr>
              <a:defRPr sz="1400">
                <a:solidFill>
                  <a:schemeClr val="tx1">
                    <a:lumMod val="85000"/>
                    <a:lumOff val="15000"/>
                  </a:schemeClr>
                </a:solidFill>
                <a:latin typeface="微软雅黑" panose="020B0503020204020204" pitchFamily="34" charset="-122"/>
                <a:ea typeface="微软雅黑" panose="020B0503020204020204" pitchFamily="34" charset="-122"/>
              </a:defRPr>
            </a:lvl5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dirty="0"/>
          </a:p>
        </p:txBody>
      </p:sp>
      <p:sp>
        <p:nvSpPr>
          <p:cNvPr id="16" name="内容占位符 2"/>
          <p:cNvSpPr>
            <a:spLocks noGrp="1"/>
          </p:cNvSpPr>
          <p:nvPr>
            <p:ph idx="12"/>
          </p:nvPr>
        </p:nvSpPr>
        <p:spPr>
          <a:xfrm>
            <a:off x="4685577" y="1792507"/>
            <a:ext cx="2806108" cy="4608294"/>
          </a:xfrm>
        </p:spPr>
        <p:txBody>
          <a:bodyPr>
            <a:normAutofit/>
          </a:bodyPr>
          <a:lstStyle>
            <a:lvl1pPr marL="228600" indent="-228600">
              <a:buSzPct val="120000"/>
              <a:buFontTx/>
              <a:buBlip>
                <a:blip r:embed="rId3"/>
              </a:buBlip>
              <a:defRPr sz="2000">
                <a:solidFill>
                  <a:schemeClr val="tx1">
                    <a:lumMod val="85000"/>
                    <a:lumOff val="15000"/>
                  </a:schemeClr>
                </a:solidFill>
                <a:latin typeface="微软雅黑" panose="020B0503020204020204" pitchFamily="34" charset="-122"/>
                <a:ea typeface="微软雅黑" panose="020B0503020204020204" pitchFamily="34" charset="-122"/>
              </a:defRPr>
            </a:lvl1pPr>
            <a:lvl2pPr marL="685800" indent="-228600">
              <a:buSzPct val="120000"/>
              <a:buFontTx/>
              <a:buBlip>
                <a:blip r:embed="rId4"/>
              </a:buBlip>
              <a:defRPr sz="1800">
                <a:solidFill>
                  <a:schemeClr val="tx1">
                    <a:lumMod val="85000"/>
                    <a:lumOff val="15000"/>
                  </a:schemeClr>
                </a:solidFill>
                <a:latin typeface="微软雅黑" panose="020B0503020204020204" pitchFamily="34" charset="-122"/>
                <a:ea typeface="微软雅黑" panose="020B0503020204020204" pitchFamily="34" charset="-122"/>
              </a:defRPr>
            </a:lvl2pPr>
            <a:lvl3pPr marL="1143000" indent="-228600">
              <a:buSzPct val="120000"/>
              <a:buFontTx/>
              <a:buBlip>
                <a:blip r:embed="rId5"/>
              </a:buBlip>
              <a:defRPr sz="1600">
                <a:solidFill>
                  <a:schemeClr val="tx1">
                    <a:lumMod val="85000"/>
                    <a:lumOff val="15000"/>
                  </a:schemeClr>
                </a:solidFill>
                <a:latin typeface="微软雅黑" panose="020B0503020204020204" pitchFamily="34" charset="-122"/>
                <a:ea typeface="微软雅黑" panose="020B0503020204020204" pitchFamily="34" charset="-122"/>
              </a:defRPr>
            </a:lvl3pPr>
            <a:lvl4pPr marL="1714500" indent="-342900">
              <a:buFont typeface="+mj-ea"/>
              <a:buAutoNum type="circleNumDbPlain"/>
              <a:defRPr sz="1400">
                <a:solidFill>
                  <a:schemeClr val="tx1">
                    <a:lumMod val="85000"/>
                    <a:lumOff val="15000"/>
                  </a:schemeClr>
                </a:solidFill>
                <a:latin typeface="微软雅黑" panose="020B0503020204020204" pitchFamily="34" charset="-122"/>
                <a:ea typeface="微软雅黑" panose="020B0503020204020204" pitchFamily="34" charset="-122"/>
              </a:defRPr>
            </a:lvl4pPr>
            <a:lvl5pPr>
              <a:defRPr sz="1400">
                <a:solidFill>
                  <a:schemeClr val="tx1">
                    <a:lumMod val="85000"/>
                    <a:lumOff val="15000"/>
                  </a:schemeClr>
                </a:solidFill>
                <a:latin typeface="微软雅黑" panose="020B0503020204020204" pitchFamily="34" charset="-122"/>
                <a:ea typeface="微软雅黑" panose="020B0503020204020204" pitchFamily="34" charset="-122"/>
              </a:defRPr>
            </a:lvl5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dirty="0"/>
          </a:p>
        </p:txBody>
      </p:sp>
      <p:sp>
        <p:nvSpPr>
          <p:cNvPr id="18" name="内容占位符 2"/>
          <p:cNvSpPr>
            <a:spLocks noGrp="1"/>
          </p:cNvSpPr>
          <p:nvPr>
            <p:ph idx="13"/>
          </p:nvPr>
        </p:nvSpPr>
        <p:spPr>
          <a:xfrm>
            <a:off x="7586122" y="1792506"/>
            <a:ext cx="2806108" cy="4608294"/>
          </a:xfrm>
        </p:spPr>
        <p:txBody>
          <a:bodyPr>
            <a:normAutofit/>
          </a:bodyPr>
          <a:lstStyle>
            <a:lvl1pPr marL="228600" indent="-228600">
              <a:buSzPct val="120000"/>
              <a:buFontTx/>
              <a:buBlip>
                <a:blip r:embed="rId3"/>
              </a:buBlip>
              <a:defRPr sz="2000">
                <a:solidFill>
                  <a:schemeClr val="tx1">
                    <a:lumMod val="85000"/>
                    <a:lumOff val="15000"/>
                  </a:schemeClr>
                </a:solidFill>
                <a:latin typeface="微软雅黑" panose="020B0503020204020204" pitchFamily="34" charset="-122"/>
                <a:ea typeface="微软雅黑" panose="020B0503020204020204" pitchFamily="34" charset="-122"/>
              </a:defRPr>
            </a:lvl1pPr>
            <a:lvl2pPr marL="685800" indent="-228600">
              <a:buSzPct val="120000"/>
              <a:buFontTx/>
              <a:buBlip>
                <a:blip r:embed="rId4"/>
              </a:buBlip>
              <a:defRPr sz="1800">
                <a:solidFill>
                  <a:schemeClr val="tx1">
                    <a:lumMod val="85000"/>
                    <a:lumOff val="15000"/>
                  </a:schemeClr>
                </a:solidFill>
                <a:latin typeface="微软雅黑" panose="020B0503020204020204" pitchFamily="34" charset="-122"/>
                <a:ea typeface="微软雅黑" panose="020B0503020204020204" pitchFamily="34" charset="-122"/>
              </a:defRPr>
            </a:lvl2pPr>
            <a:lvl3pPr marL="1143000" indent="-228600">
              <a:buSzPct val="120000"/>
              <a:buFontTx/>
              <a:buBlip>
                <a:blip r:embed="rId5"/>
              </a:buBlip>
              <a:defRPr sz="1600">
                <a:solidFill>
                  <a:schemeClr val="tx1">
                    <a:lumMod val="85000"/>
                    <a:lumOff val="15000"/>
                  </a:schemeClr>
                </a:solidFill>
                <a:latin typeface="微软雅黑" panose="020B0503020204020204" pitchFamily="34" charset="-122"/>
                <a:ea typeface="微软雅黑" panose="020B0503020204020204" pitchFamily="34" charset="-122"/>
              </a:defRPr>
            </a:lvl3pPr>
            <a:lvl4pPr marL="1714500" indent="-342900">
              <a:buFont typeface="+mj-ea"/>
              <a:buAutoNum type="circleNumDbPlain"/>
              <a:defRPr sz="1400">
                <a:solidFill>
                  <a:schemeClr val="tx1">
                    <a:lumMod val="85000"/>
                    <a:lumOff val="15000"/>
                  </a:schemeClr>
                </a:solidFill>
                <a:latin typeface="微软雅黑" panose="020B0503020204020204" pitchFamily="34" charset="-122"/>
                <a:ea typeface="微软雅黑" panose="020B0503020204020204" pitchFamily="34" charset="-122"/>
              </a:defRPr>
            </a:lvl4pPr>
            <a:lvl5pPr>
              <a:defRPr sz="1400">
                <a:solidFill>
                  <a:schemeClr val="tx1">
                    <a:lumMod val="85000"/>
                    <a:lumOff val="15000"/>
                  </a:schemeClr>
                </a:solidFill>
                <a:latin typeface="微软雅黑" panose="020B0503020204020204" pitchFamily="34" charset="-122"/>
                <a:ea typeface="微软雅黑" panose="020B0503020204020204" pitchFamily="34" charset="-122"/>
              </a:defRPr>
            </a:lvl5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dirty="0"/>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一张图片和内容">
    <p:bg>
      <p:bgPr>
        <a:blipFill dpi="0" rotWithShape="1">
          <a:blip r:embed="rId2">
            <a:lum/>
          </a:blip>
          <a:srcRect/>
          <a:stretch>
            <a:fillRect t="-5000" b="-5000"/>
          </a:stretch>
        </a:blipFill>
        <a:effectLst/>
      </p:bgPr>
    </p:bg>
    <p:spTree>
      <p:nvGrpSpPr>
        <p:cNvPr id="1" name=""/>
        <p:cNvGrpSpPr/>
        <p:nvPr/>
      </p:nvGrpSpPr>
      <p:grpSpPr>
        <a:xfrm>
          <a:off x="0" y="0"/>
          <a:ext cx="0" cy="0"/>
          <a:chOff x="0" y="0"/>
          <a:chExt cx="0" cy="0"/>
        </a:xfrm>
      </p:grpSpPr>
      <p:sp>
        <p:nvSpPr>
          <p:cNvPr id="6" name="内容占位符 2"/>
          <p:cNvSpPr>
            <a:spLocks noGrp="1"/>
          </p:cNvSpPr>
          <p:nvPr>
            <p:ph idx="17"/>
          </p:nvPr>
        </p:nvSpPr>
        <p:spPr>
          <a:xfrm>
            <a:off x="6096001" y="2046512"/>
            <a:ext cx="4978400" cy="3236687"/>
          </a:xfrm>
          <a:solidFill>
            <a:srgbClr val="3C3C3C"/>
          </a:solidFill>
          <a:ln w="63500">
            <a:noFill/>
            <a:miter lim="800000"/>
          </a:ln>
          <a:effectLst>
            <a:outerShdw blurRad="50800" dist="38100" dir="5400000" algn="t" rotWithShape="0">
              <a:prstClr val="black">
                <a:alpha val="40000"/>
              </a:prstClr>
            </a:outerShdw>
          </a:effectLst>
        </p:spPr>
        <p:txBody>
          <a:bodyPr>
            <a:normAutofit/>
          </a:bodyPr>
          <a:lstStyle>
            <a:lvl1pPr marL="228600" indent="-228600">
              <a:buSzPct val="120000"/>
              <a:buFontTx/>
              <a:buBlip>
                <a:blip r:embed="rId3"/>
              </a:buBlip>
              <a:defRPr sz="2000">
                <a:solidFill>
                  <a:schemeClr val="bg1"/>
                </a:solidFill>
                <a:latin typeface="微软雅黑" panose="020B0503020204020204" pitchFamily="34" charset="-122"/>
                <a:ea typeface="微软雅黑" panose="020B0503020204020204" pitchFamily="34" charset="-122"/>
              </a:defRPr>
            </a:lvl1pPr>
            <a:lvl2pPr marL="685800" indent="-228600">
              <a:buSzPct val="120000"/>
              <a:buFontTx/>
              <a:buBlip>
                <a:blip r:embed="rId4"/>
              </a:buBlip>
              <a:defRPr sz="1800">
                <a:solidFill>
                  <a:schemeClr val="bg1"/>
                </a:solidFill>
                <a:latin typeface="微软雅黑" panose="020B0503020204020204" pitchFamily="34" charset="-122"/>
                <a:ea typeface="微软雅黑" panose="020B0503020204020204" pitchFamily="34" charset="-122"/>
              </a:defRPr>
            </a:lvl2pPr>
            <a:lvl3pPr marL="1143000" indent="-228600">
              <a:buSzPct val="120000"/>
              <a:buFontTx/>
              <a:buBlip>
                <a:blip r:embed="rId5"/>
              </a:buBlip>
              <a:defRPr sz="1600">
                <a:solidFill>
                  <a:schemeClr val="bg1"/>
                </a:solidFill>
                <a:latin typeface="微软雅黑" panose="020B0503020204020204" pitchFamily="34" charset="-122"/>
                <a:ea typeface="微软雅黑" panose="020B0503020204020204" pitchFamily="34" charset="-122"/>
              </a:defRPr>
            </a:lvl3pPr>
            <a:lvl4pPr marL="1714500" indent="-342900">
              <a:buFont typeface="+mj-ea"/>
              <a:buAutoNum type="circleNumDbPlain"/>
              <a:defRPr sz="1400">
                <a:solidFill>
                  <a:schemeClr val="bg1"/>
                </a:solidFill>
                <a:latin typeface="微软雅黑" panose="020B0503020204020204" pitchFamily="34" charset="-122"/>
                <a:ea typeface="微软雅黑" panose="020B0503020204020204" pitchFamily="34" charset="-122"/>
              </a:defRPr>
            </a:lvl4pPr>
            <a:lvl5pPr>
              <a:defRPr sz="1400">
                <a:solidFill>
                  <a:schemeClr val="bg1"/>
                </a:solidFill>
                <a:latin typeface="微软雅黑" panose="020B0503020204020204" pitchFamily="34" charset="-122"/>
                <a:ea typeface="微软雅黑" panose="020B0503020204020204" pitchFamily="34" charset="-122"/>
              </a:defRPr>
            </a:lvl5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dirty="0"/>
          </a:p>
        </p:txBody>
      </p:sp>
      <p:sp>
        <p:nvSpPr>
          <p:cNvPr id="8" name="图片占位符 7"/>
          <p:cNvSpPr>
            <a:spLocks noGrp="1"/>
          </p:cNvSpPr>
          <p:nvPr>
            <p:ph type="pic" sz="quarter" idx="10" hasCustomPrompt="1"/>
          </p:nvPr>
        </p:nvSpPr>
        <p:spPr>
          <a:xfrm>
            <a:off x="1129553" y="2046512"/>
            <a:ext cx="4966447" cy="3236687"/>
          </a:xfrm>
          <a:solidFill>
            <a:schemeClr val="bg1"/>
          </a:solidFill>
          <a:ln w="31750">
            <a:noFill/>
            <a:miter lim="800000"/>
          </a:ln>
          <a:effectLst>
            <a:outerShdw blurRad="50800" dist="38100" dir="8100000" algn="tr" rotWithShape="0">
              <a:prstClr val="black">
                <a:alpha val="40000"/>
              </a:prstClr>
            </a:outerShdw>
          </a:effectLst>
        </p:spPr>
        <p:txBody>
          <a:bodyPr anchor="ctr">
            <a:normAutofit/>
          </a:bodyPr>
          <a:lstStyle>
            <a:lvl1pPr algn="ctr">
              <a:defRPr sz="2000">
                <a:solidFill>
                  <a:srgbClr val="3C3C3C"/>
                </a:solidFill>
                <a:latin typeface="微软雅黑" panose="020B0503020204020204" pitchFamily="34" charset="-122"/>
                <a:ea typeface="微软雅黑" panose="020B0503020204020204" pitchFamily="34" charset="-122"/>
              </a:defRPr>
            </a:lvl1pPr>
          </a:lstStyle>
          <a:p>
            <a:r>
              <a:rPr lang="zh-CN" altLang="en-US" dirty="0"/>
              <a:t>单击添加图片</a:t>
            </a:r>
            <a:endParaRPr lang="zh-CN" altLang="en-US" dirty="0"/>
          </a:p>
        </p:txBody>
      </p:sp>
      <p:sp>
        <p:nvSpPr>
          <p:cNvPr id="7" name="标题 1"/>
          <p:cNvSpPr>
            <a:spLocks noGrp="1"/>
          </p:cNvSpPr>
          <p:nvPr>
            <p:ph type="title"/>
          </p:nvPr>
        </p:nvSpPr>
        <p:spPr>
          <a:xfrm>
            <a:off x="1129553" y="377895"/>
            <a:ext cx="9944847" cy="792000"/>
          </a:xfrm>
        </p:spPr>
        <p:txBody>
          <a:bodyPr/>
          <a:lstStyle>
            <a:lvl1pPr algn="ctr">
              <a:defRPr b="1">
                <a:solidFill>
                  <a:schemeClr val="tx1">
                    <a:lumMod val="85000"/>
                    <a:lumOff val="15000"/>
                  </a:schemeClr>
                </a:solidFill>
                <a:latin typeface="微软雅黑" panose="020B0503020204020204" pitchFamily="34" charset="-122"/>
                <a:ea typeface="微软雅黑" panose="020B0503020204020204" pitchFamily="34" charset="-122"/>
              </a:defRPr>
            </a:lvl1pPr>
          </a:lstStyle>
          <a:p>
            <a:r>
              <a:rPr lang="zh-CN" altLang="en-US"/>
              <a:t>单击此处编辑母版标题样式</a:t>
            </a:r>
            <a:endParaRPr lang="zh-CN"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bg>
      <p:bgPr>
        <a:blipFill dpi="0" rotWithShape="1">
          <a:blip r:embed="rId2">
            <a:lum/>
          </a:blip>
          <a:srcRect/>
          <a:stretch>
            <a:fillRect t="-5000" b="-5000"/>
          </a:stretch>
        </a:blipFill>
        <a:effectLst/>
      </p:bgPr>
    </p:bg>
    <p:spTree>
      <p:nvGrpSpPr>
        <p:cNvPr id="1" name=""/>
        <p:cNvGrpSpPr/>
        <p:nvPr/>
      </p:nvGrpSpPr>
      <p:grpSpPr>
        <a:xfrm>
          <a:off x="0" y="0"/>
          <a:ext cx="0" cy="0"/>
          <a:chOff x="0" y="0"/>
          <a:chExt cx="0" cy="0"/>
        </a:xfrm>
      </p:grpSpPr>
      <p:sp>
        <p:nvSpPr>
          <p:cNvPr id="3" name="文本占位符 2"/>
          <p:cNvSpPr>
            <a:spLocks noGrp="1"/>
          </p:cNvSpPr>
          <p:nvPr>
            <p:ph type="body" idx="1"/>
          </p:nvPr>
        </p:nvSpPr>
        <p:spPr>
          <a:xfrm>
            <a:off x="1785032" y="1287277"/>
            <a:ext cx="8607198" cy="424732"/>
          </a:xfrm>
        </p:spPr>
        <p:txBody>
          <a:bodyPr wrap="square">
            <a:spAutoFit/>
          </a:bodyPr>
          <a:lstStyle>
            <a:lvl1pPr marL="0" indent="0">
              <a:buNone/>
              <a:defRPr sz="2400">
                <a:solidFill>
                  <a:schemeClr val="tx1">
                    <a:lumMod val="85000"/>
                    <a:lumOff val="15000"/>
                  </a:schemeClr>
                </a:solidFill>
                <a:latin typeface="微软雅黑" panose="020B0503020204020204" pitchFamily="34" charset="-122"/>
                <a:ea typeface="微软雅黑" panose="020B0503020204020204" pitchFamily="34" charset="-122"/>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标题 1"/>
          <p:cNvSpPr>
            <a:spLocks noGrp="1"/>
          </p:cNvSpPr>
          <p:nvPr>
            <p:ph type="title"/>
          </p:nvPr>
        </p:nvSpPr>
        <p:spPr>
          <a:xfrm>
            <a:off x="1785032" y="377895"/>
            <a:ext cx="8607198" cy="792000"/>
          </a:xfrm>
        </p:spPr>
        <p:txBody>
          <a:bodyPr/>
          <a:lstStyle>
            <a:lvl1pPr algn="ctr">
              <a:defRPr b="1">
                <a:solidFill>
                  <a:schemeClr val="tx1">
                    <a:lumMod val="85000"/>
                    <a:lumOff val="15000"/>
                  </a:schemeClr>
                </a:solidFill>
                <a:latin typeface="微软雅黑" panose="020B0503020204020204" pitchFamily="34" charset="-122"/>
                <a:ea typeface="微软雅黑" panose="020B0503020204020204" pitchFamily="34" charset="-122"/>
              </a:defRPr>
            </a:lvl1pPr>
          </a:lstStyle>
          <a:p>
            <a:r>
              <a:rPr lang="zh-CN" altLang="en-US"/>
              <a:t>单击此处编辑母版标题样式</a:t>
            </a:r>
            <a:endParaRPr lang="zh-CN" altLang="en-US" dirty="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两张图片和内容">
    <p:bg>
      <p:bgPr>
        <a:blipFill dpi="0" rotWithShape="1">
          <a:blip r:embed="rId2">
            <a:lum/>
          </a:blip>
          <a:srcRect/>
          <a:stretch>
            <a:fillRect t="-5000" b="-5000"/>
          </a:stretch>
        </a:blipFill>
        <a:effectLst/>
      </p:bgPr>
    </p:bg>
    <p:spTree>
      <p:nvGrpSpPr>
        <p:cNvPr id="1" name=""/>
        <p:cNvGrpSpPr/>
        <p:nvPr/>
      </p:nvGrpSpPr>
      <p:grpSpPr>
        <a:xfrm>
          <a:off x="0" y="0"/>
          <a:ext cx="0" cy="0"/>
          <a:chOff x="0" y="0"/>
          <a:chExt cx="0" cy="0"/>
        </a:xfrm>
      </p:grpSpPr>
      <p:sp>
        <p:nvSpPr>
          <p:cNvPr id="11" name="图片占位符 7"/>
          <p:cNvSpPr>
            <a:spLocks noGrp="1"/>
          </p:cNvSpPr>
          <p:nvPr>
            <p:ph type="pic" sz="quarter" idx="15" hasCustomPrompt="1"/>
          </p:nvPr>
        </p:nvSpPr>
        <p:spPr>
          <a:xfrm>
            <a:off x="1404602" y="1291771"/>
            <a:ext cx="4552947" cy="3168030"/>
          </a:xfrm>
          <a:solidFill>
            <a:schemeClr val="bg1"/>
          </a:solidFill>
          <a:ln w="31750">
            <a:noFill/>
            <a:miter lim="800000"/>
          </a:ln>
          <a:effectLst>
            <a:outerShdw blurRad="50800" dist="38100" dir="8100000" algn="tr" rotWithShape="0">
              <a:prstClr val="black">
                <a:alpha val="40000"/>
              </a:prstClr>
            </a:outerShdw>
          </a:effectLst>
        </p:spPr>
        <p:txBody>
          <a:bodyPr anchor="ctr">
            <a:normAutofit/>
          </a:bodyPr>
          <a:lstStyle>
            <a:lvl1pPr algn="ctr">
              <a:defRPr sz="2000">
                <a:solidFill>
                  <a:srgbClr val="3C3C3C"/>
                </a:solidFill>
                <a:latin typeface="微软雅黑" panose="020B0503020204020204" pitchFamily="34" charset="-122"/>
                <a:ea typeface="微软雅黑" panose="020B0503020204020204" pitchFamily="34" charset="-122"/>
              </a:defRPr>
            </a:lvl1pPr>
          </a:lstStyle>
          <a:p>
            <a:r>
              <a:rPr lang="zh-CN" altLang="en-US" dirty="0"/>
              <a:t>单击添加图片</a:t>
            </a:r>
            <a:endParaRPr lang="zh-CN" altLang="en-US" dirty="0"/>
          </a:p>
        </p:txBody>
      </p:sp>
      <p:sp>
        <p:nvSpPr>
          <p:cNvPr id="13" name="图片占位符 7"/>
          <p:cNvSpPr>
            <a:spLocks noGrp="1"/>
          </p:cNvSpPr>
          <p:nvPr>
            <p:ph type="pic" sz="quarter" idx="16" hasCustomPrompt="1"/>
          </p:nvPr>
        </p:nvSpPr>
        <p:spPr>
          <a:xfrm>
            <a:off x="6229353" y="1291771"/>
            <a:ext cx="4552947" cy="3168030"/>
          </a:xfrm>
          <a:solidFill>
            <a:schemeClr val="bg1"/>
          </a:solidFill>
          <a:ln w="31750">
            <a:noFill/>
            <a:miter lim="800000"/>
          </a:ln>
          <a:effectLst>
            <a:outerShdw blurRad="50800" dist="38100" dir="8100000" algn="tr" rotWithShape="0">
              <a:prstClr val="black">
                <a:alpha val="40000"/>
              </a:prstClr>
            </a:outerShdw>
          </a:effectLst>
        </p:spPr>
        <p:txBody>
          <a:bodyPr anchor="ctr">
            <a:normAutofit/>
          </a:bodyPr>
          <a:lstStyle>
            <a:lvl1pPr algn="ctr">
              <a:defRPr sz="2000">
                <a:solidFill>
                  <a:srgbClr val="3C3C3C"/>
                </a:solidFill>
                <a:latin typeface="微软雅黑" panose="020B0503020204020204" pitchFamily="34" charset="-122"/>
                <a:ea typeface="微软雅黑" panose="020B0503020204020204" pitchFamily="34" charset="-122"/>
              </a:defRPr>
            </a:lvl1pPr>
          </a:lstStyle>
          <a:p>
            <a:r>
              <a:rPr lang="zh-CN" altLang="en-US" dirty="0"/>
              <a:t>单击添加图片</a:t>
            </a:r>
            <a:endParaRPr lang="zh-CN" altLang="en-US" dirty="0"/>
          </a:p>
        </p:txBody>
      </p:sp>
      <p:sp>
        <p:nvSpPr>
          <p:cNvPr id="17" name="内容占位符 2"/>
          <p:cNvSpPr>
            <a:spLocks noGrp="1"/>
          </p:cNvSpPr>
          <p:nvPr>
            <p:ph idx="17"/>
          </p:nvPr>
        </p:nvSpPr>
        <p:spPr>
          <a:xfrm>
            <a:off x="1404602" y="4459802"/>
            <a:ext cx="4552947" cy="1883848"/>
          </a:xfrm>
          <a:solidFill>
            <a:srgbClr val="3C3C3C"/>
          </a:solidFill>
          <a:ln w="63500">
            <a:noFill/>
            <a:miter lim="800000"/>
          </a:ln>
          <a:effectLst>
            <a:outerShdw blurRad="50800" dist="38100" dir="8100000" algn="tr" rotWithShape="0">
              <a:prstClr val="black">
                <a:alpha val="40000"/>
              </a:prstClr>
            </a:outerShdw>
          </a:effectLst>
        </p:spPr>
        <p:txBody>
          <a:bodyPr>
            <a:normAutofit/>
          </a:bodyPr>
          <a:lstStyle>
            <a:lvl1pPr marL="228600" indent="-228600">
              <a:buSzPct val="120000"/>
              <a:buFontTx/>
              <a:buBlip>
                <a:blip r:embed="rId3"/>
              </a:buBlip>
              <a:defRPr sz="2000">
                <a:solidFill>
                  <a:schemeClr val="bg1"/>
                </a:solidFill>
                <a:latin typeface="微软雅黑" panose="020B0503020204020204" pitchFamily="34" charset="-122"/>
                <a:ea typeface="微软雅黑" panose="020B0503020204020204" pitchFamily="34" charset="-122"/>
              </a:defRPr>
            </a:lvl1pPr>
            <a:lvl2pPr marL="685800" indent="-228600">
              <a:buSzPct val="120000"/>
              <a:buFontTx/>
              <a:buBlip>
                <a:blip r:embed="rId4"/>
              </a:buBlip>
              <a:defRPr sz="1800">
                <a:solidFill>
                  <a:schemeClr val="bg1"/>
                </a:solidFill>
                <a:latin typeface="微软雅黑" panose="020B0503020204020204" pitchFamily="34" charset="-122"/>
                <a:ea typeface="微软雅黑" panose="020B0503020204020204" pitchFamily="34" charset="-122"/>
              </a:defRPr>
            </a:lvl2pPr>
            <a:lvl3pPr marL="1143000" indent="-228600">
              <a:buSzPct val="120000"/>
              <a:buFontTx/>
              <a:buBlip>
                <a:blip r:embed="rId5"/>
              </a:buBlip>
              <a:defRPr sz="1600">
                <a:solidFill>
                  <a:schemeClr val="bg1"/>
                </a:solidFill>
                <a:latin typeface="微软雅黑" panose="020B0503020204020204" pitchFamily="34" charset="-122"/>
                <a:ea typeface="微软雅黑" panose="020B0503020204020204" pitchFamily="34" charset="-122"/>
              </a:defRPr>
            </a:lvl3pPr>
            <a:lvl4pPr marL="1714500" indent="-342900">
              <a:buFont typeface="+mj-ea"/>
              <a:buAutoNum type="circleNumDbPlain"/>
              <a:defRPr sz="1400">
                <a:solidFill>
                  <a:schemeClr val="bg1"/>
                </a:solidFill>
                <a:latin typeface="微软雅黑" panose="020B0503020204020204" pitchFamily="34" charset="-122"/>
                <a:ea typeface="微软雅黑" panose="020B0503020204020204" pitchFamily="34" charset="-122"/>
              </a:defRPr>
            </a:lvl4pPr>
            <a:lvl5pPr>
              <a:defRPr sz="1400">
                <a:solidFill>
                  <a:schemeClr val="bg1"/>
                </a:solidFill>
                <a:latin typeface="微软雅黑" panose="020B0503020204020204" pitchFamily="34" charset="-122"/>
                <a:ea typeface="微软雅黑" panose="020B0503020204020204" pitchFamily="34" charset="-122"/>
              </a:defRPr>
            </a:lvl5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dirty="0"/>
          </a:p>
        </p:txBody>
      </p:sp>
      <p:sp>
        <p:nvSpPr>
          <p:cNvPr id="22" name="内容占位符 2"/>
          <p:cNvSpPr>
            <a:spLocks noGrp="1"/>
          </p:cNvSpPr>
          <p:nvPr>
            <p:ph idx="18"/>
          </p:nvPr>
        </p:nvSpPr>
        <p:spPr>
          <a:xfrm>
            <a:off x="6229353" y="4459802"/>
            <a:ext cx="4552947" cy="1883848"/>
          </a:xfrm>
          <a:solidFill>
            <a:srgbClr val="3C3C3C"/>
          </a:solidFill>
          <a:ln w="63500">
            <a:noFill/>
            <a:miter lim="800000"/>
          </a:ln>
          <a:effectLst>
            <a:outerShdw blurRad="50800" dist="38100" dir="8100000" algn="tr" rotWithShape="0">
              <a:prstClr val="black">
                <a:alpha val="40000"/>
              </a:prstClr>
            </a:outerShdw>
          </a:effectLst>
        </p:spPr>
        <p:txBody>
          <a:bodyPr>
            <a:normAutofit/>
          </a:bodyPr>
          <a:lstStyle>
            <a:lvl1pPr marL="228600" indent="-228600">
              <a:buSzPct val="120000"/>
              <a:buFontTx/>
              <a:buBlip>
                <a:blip r:embed="rId3"/>
              </a:buBlip>
              <a:defRPr sz="2000">
                <a:solidFill>
                  <a:schemeClr val="bg1"/>
                </a:solidFill>
                <a:latin typeface="微软雅黑" panose="020B0503020204020204" pitchFamily="34" charset="-122"/>
                <a:ea typeface="微软雅黑" panose="020B0503020204020204" pitchFamily="34" charset="-122"/>
              </a:defRPr>
            </a:lvl1pPr>
            <a:lvl2pPr marL="685800" indent="-228600">
              <a:buSzPct val="120000"/>
              <a:buFontTx/>
              <a:buBlip>
                <a:blip r:embed="rId4"/>
              </a:buBlip>
              <a:defRPr sz="1800">
                <a:solidFill>
                  <a:schemeClr val="bg1"/>
                </a:solidFill>
                <a:latin typeface="微软雅黑" panose="020B0503020204020204" pitchFamily="34" charset="-122"/>
                <a:ea typeface="微软雅黑" panose="020B0503020204020204" pitchFamily="34" charset="-122"/>
              </a:defRPr>
            </a:lvl2pPr>
            <a:lvl3pPr marL="1143000" indent="-228600">
              <a:buSzPct val="120000"/>
              <a:buFontTx/>
              <a:buBlip>
                <a:blip r:embed="rId5"/>
              </a:buBlip>
              <a:defRPr sz="1600">
                <a:solidFill>
                  <a:schemeClr val="bg1"/>
                </a:solidFill>
                <a:latin typeface="微软雅黑" panose="020B0503020204020204" pitchFamily="34" charset="-122"/>
                <a:ea typeface="微软雅黑" panose="020B0503020204020204" pitchFamily="34" charset="-122"/>
              </a:defRPr>
            </a:lvl3pPr>
            <a:lvl4pPr marL="1714500" indent="-342900">
              <a:buFont typeface="+mj-ea"/>
              <a:buAutoNum type="circleNumDbPlain"/>
              <a:defRPr sz="1400">
                <a:solidFill>
                  <a:schemeClr val="bg1"/>
                </a:solidFill>
                <a:latin typeface="微软雅黑" panose="020B0503020204020204" pitchFamily="34" charset="-122"/>
                <a:ea typeface="微软雅黑" panose="020B0503020204020204" pitchFamily="34" charset="-122"/>
              </a:defRPr>
            </a:lvl4pPr>
            <a:lvl5pPr>
              <a:defRPr sz="1400">
                <a:solidFill>
                  <a:schemeClr val="bg1"/>
                </a:solidFill>
                <a:latin typeface="微软雅黑" panose="020B0503020204020204" pitchFamily="34" charset="-122"/>
                <a:ea typeface="微软雅黑" panose="020B0503020204020204" pitchFamily="34" charset="-122"/>
              </a:defRPr>
            </a:lvl5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dirty="0"/>
          </a:p>
        </p:txBody>
      </p:sp>
      <p:sp>
        <p:nvSpPr>
          <p:cNvPr id="7" name="标题 1"/>
          <p:cNvSpPr>
            <a:spLocks noGrp="1"/>
          </p:cNvSpPr>
          <p:nvPr>
            <p:ph type="title"/>
          </p:nvPr>
        </p:nvSpPr>
        <p:spPr>
          <a:xfrm>
            <a:off x="1404602" y="377895"/>
            <a:ext cx="9377698" cy="792000"/>
          </a:xfrm>
        </p:spPr>
        <p:txBody>
          <a:bodyPr/>
          <a:lstStyle>
            <a:lvl1pPr algn="ctr">
              <a:defRPr b="1">
                <a:solidFill>
                  <a:schemeClr val="tx1">
                    <a:lumMod val="85000"/>
                    <a:lumOff val="15000"/>
                  </a:schemeClr>
                </a:solidFill>
                <a:latin typeface="微软雅黑" panose="020B0503020204020204" pitchFamily="34" charset="-122"/>
                <a:ea typeface="微软雅黑" panose="020B0503020204020204" pitchFamily="34" charset="-122"/>
              </a:defRPr>
            </a:lvl1pPr>
          </a:lstStyle>
          <a:p>
            <a:r>
              <a:rPr lang="zh-CN" altLang="en-US"/>
              <a:t>单击此处编辑母版标题样式</a:t>
            </a:r>
            <a:endParaRPr lang="zh-CN" altLang="en-US" dirty="0"/>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三张图片和内容">
    <p:bg>
      <p:bgPr>
        <a:blipFill dpi="0" rotWithShape="1">
          <a:blip r:embed="rId2">
            <a:lum/>
          </a:blip>
          <a:srcRect/>
          <a:stretch>
            <a:fillRect l="-1000" t="-5000" b="-5000"/>
          </a:stretch>
        </a:blipFill>
        <a:effectLst/>
      </p:bgPr>
    </p:bg>
    <p:spTree>
      <p:nvGrpSpPr>
        <p:cNvPr id="1" name=""/>
        <p:cNvGrpSpPr/>
        <p:nvPr/>
      </p:nvGrpSpPr>
      <p:grpSpPr>
        <a:xfrm>
          <a:off x="0" y="0"/>
          <a:ext cx="0" cy="0"/>
          <a:chOff x="0" y="0"/>
          <a:chExt cx="0" cy="0"/>
        </a:xfrm>
      </p:grpSpPr>
      <p:sp>
        <p:nvSpPr>
          <p:cNvPr id="11" name="图片占位符 7"/>
          <p:cNvSpPr>
            <a:spLocks noGrp="1"/>
          </p:cNvSpPr>
          <p:nvPr>
            <p:ph type="pic" sz="quarter" idx="18" hasCustomPrompt="1"/>
          </p:nvPr>
        </p:nvSpPr>
        <p:spPr>
          <a:xfrm>
            <a:off x="1156953" y="1277258"/>
            <a:ext cx="3148348" cy="3145730"/>
          </a:xfrm>
          <a:solidFill>
            <a:schemeClr val="bg1"/>
          </a:solidFill>
          <a:ln w="31750">
            <a:noFill/>
            <a:miter lim="800000"/>
          </a:ln>
          <a:effectLst>
            <a:outerShdw blurRad="50800" dist="38100" dir="8100000" algn="tr" rotWithShape="0">
              <a:prstClr val="black">
                <a:alpha val="40000"/>
              </a:prstClr>
            </a:outerShdw>
          </a:effectLst>
        </p:spPr>
        <p:txBody>
          <a:bodyPr anchor="ctr">
            <a:normAutofit/>
          </a:bodyPr>
          <a:lstStyle>
            <a:lvl1pPr algn="ctr">
              <a:defRPr sz="2000">
                <a:solidFill>
                  <a:srgbClr val="3C3C3C"/>
                </a:solidFill>
                <a:latin typeface="微软雅黑" panose="020B0503020204020204" pitchFamily="34" charset="-122"/>
                <a:ea typeface="微软雅黑" panose="020B0503020204020204" pitchFamily="34" charset="-122"/>
              </a:defRPr>
            </a:lvl1pPr>
          </a:lstStyle>
          <a:p>
            <a:r>
              <a:rPr lang="zh-CN" altLang="en-US" dirty="0"/>
              <a:t>单击添加图片</a:t>
            </a:r>
            <a:endParaRPr lang="zh-CN" altLang="en-US" dirty="0"/>
          </a:p>
        </p:txBody>
      </p:sp>
      <p:sp>
        <p:nvSpPr>
          <p:cNvPr id="14" name="图片占位符 7"/>
          <p:cNvSpPr>
            <a:spLocks noGrp="1"/>
          </p:cNvSpPr>
          <p:nvPr>
            <p:ph type="pic" sz="quarter" idx="19" hasCustomPrompt="1"/>
          </p:nvPr>
        </p:nvSpPr>
        <p:spPr>
          <a:xfrm>
            <a:off x="4505830" y="1277258"/>
            <a:ext cx="3148348" cy="3145730"/>
          </a:xfrm>
          <a:solidFill>
            <a:schemeClr val="bg1"/>
          </a:solidFill>
          <a:ln w="31750">
            <a:noFill/>
            <a:miter lim="800000"/>
          </a:ln>
          <a:effectLst>
            <a:outerShdw blurRad="50800" dist="38100" dir="8100000" algn="tr" rotWithShape="0">
              <a:prstClr val="black">
                <a:alpha val="40000"/>
              </a:prstClr>
            </a:outerShdw>
          </a:effectLst>
        </p:spPr>
        <p:txBody>
          <a:bodyPr anchor="ctr">
            <a:normAutofit/>
          </a:bodyPr>
          <a:lstStyle>
            <a:lvl1pPr algn="ctr">
              <a:defRPr sz="2000">
                <a:solidFill>
                  <a:srgbClr val="3C3C3C"/>
                </a:solidFill>
                <a:latin typeface="微软雅黑" panose="020B0503020204020204" pitchFamily="34" charset="-122"/>
                <a:ea typeface="微软雅黑" panose="020B0503020204020204" pitchFamily="34" charset="-122"/>
              </a:defRPr>
            </a:lvl1pPr>
          </a:lstStyle>
          <a:p>
            <a:r>
              <a:rPr lang="zh-CN" altLang="en-US" dirty="0"/>
              <a:t>单击添加图片</a:t>
            </a:r>
            <a:endParaRPr lang="zh-CN" altLang="en-US" dirty="0"/>
          </a:p>
        </p:txBody>
      </p:sp>
      <p:sp>
        <p:nvSpPr>
          <p:cNvPr id="17" name="图片占位符 7"/>
          <p:cNvSpPr>
            <a:spLocks noGrp="1"/>
          </p:cNvSpPr>
          <p:nvPr>
            <p:ph type="pic" sz="quarter" idx="20" hasCustomPrompt="1"/>
          </p:nvPr>
        </p:nvSpPr>
        <p:spPr>
          <a:xfrm>
            <a:off x="7854707" y="1277257"/>
            <a:ext cx="3148348" cy="3145730"/>
          </a:xfrm>
          <a:solidFill>
            <a:schemeClr val="bg1"/>
          </a:solidFill>
          <a:ln w="31750">
            <a:noFill/>
            <a:miter lim="800000"/>
          </a:ln>
          <a:effectLst>
            <a:outerShdw blurRad="50800" dist="38100" dir="8100000" algn="tr" rotWithShape="0">
              <a:prstClr val="black">
                <a:alpha val="40000"/>
              </a:prstClr>
            </a:outerShdw>
          </a:effectLst>
        </p:spPr>
        <p:txBody>
          <a:bodyPr anchor="ctr">
            <a:normAutofit/>
          </a:bodyPr>
          <a:lstStyle>
            <a:lvl1pPr algn="ctr">
              <a:defRPr sz="2000">
                <a:solidFill>
                  <a:srgbClr val="3C3C3C"/>
                </a:solidFill>
                <a:latin typeface="微软雅黑" panose="020B0503020204020204" pitchFamily="34" charset="-122"/>
                <a:ea typeface="微软雅黑" panose="020B0503020204020204" pitchFamily="34" charset="-122"/>
              </a:defRPr>
            </a:lvl1pPr>
          </a:lstStyle>
          <a:p>
            <a:r>
              <a:rPr lang="zh-CN" altLang="en-US" dirty="0"/>
              <a:t>单击添加图片</a:t>
            </a:r>
            <a:endParaRPr lang="zh-CN" altLang="en-US" dirty="0"/>
          </a:p>
        </p:txBody>
      </p:sp>
      <p:sp>
        <p:nvSpPr>
          <p:cNvPr id="23" name="内容占位符 2"/>
          <p:cNvSpPr>
            <a:spLocks noGrp="1"/>
          </p:cNvSpPr>
          <p:nvPr>
            <p:ph idx="17"/>
          </p:nvPr>
        </p:nvSpPr>
        <p:spPr>
          <a:xfrm>
            <a:off x="1124187" y="4441387"/>
            <a:ext cx="3217625" cy="1883848"/>
          </a:xfrm>
          <a:solidFill>
            <a:srgbClr val="3C3C3C"/>
          </a:solidFill>
          <a:ln w="63500">
            <a:noFill/>
            <a:miter lim="800000"/>
          </a:ln>
          <a:effectLst>
            <a:outerShdw blurRad="50800" dist="38100" dir="8100000" algn="tr" rotWithShape="0">
              <a:prstClr val="black">
                <a:alpha val="40000"/>
              </a:prstClr>
            </a:outerShdw>
          </a:effectLst>
        </p:spPr>
        <p:txBody>
          <a:bodyPr>
            <a:normAutofit/>
          </a:bodyPr>
          <a:lstStyle>
            <a:lvl1pPr marL="228600" indent="-228600">
              <a:buSzPct val="120000"/>
              <a:buFontTx/>
              <a:buBlip>
                <a:blip r:embed="rId3"/>
              </a:buBlip>
              <a:defRPr sz="2000">
                <a:solidFill>
                  <a:schemeClr val="bg1"/>
                </a:solidFill>
                <a:latin typeface="微软雅黑" panose="020B0503020204020204" pitchFamily="34" charset="-122"/>
                <a:ea typeface="微软雅黑" panose="020B0503020204020204" pitchFamily="34" charset="-122"/>
              </a:defRPr>
            </a:lvl1pPr>
            <a:lvl2pPr marL="685800" indent="-228600">
              <a:buSzPct val="120000"/>
              <a:buFontTx/>
              <a:buBlip>
                <a:blip r:embed="rId4"/>
              </a:buBlip>
              <a:defRPr sz="1800">
                <a:solidFill>
                  <a:schemeClr val="bg1"/>
                </a:solidFill>
                <a:latin typeface="微软雅黑" panose="020B0503020204020204" pitchFamily="34" charset="-122"/>
                <a:ea typeface="微软雅黑" panose="020B0503020204020204" pitchFamily="34" charset="-122"/>
              </a:defRPr>
            </a:lvl2pPr>
            <a:lvl3pPr marL="1143000" indent="-228600">
              <a:buSzPct val="120000"/>
              <a:buFontTx/>
              <a:buBlip>
                <a:blip r:embed="rId5"/>
              </a:buBlip>
              <a:defRPr sz="1600">
                <a:solidFill>
                  <a:schemeClr val="bg1"/>
                </a:solidFill>
                <a:latin typeface="微软雅黑" panose="020B0503020204020204" pitchFamily="34" charset="-122"/>
                <a:ea typeface="微软雅黑" panose="020B0503020204020204" pitchFamily="34" charset="-122"/>
              </a:defRPr>
            </a:lvl3pPr>
            <a:lvl4pPr marL="1714500" indent="-342900">
              <a:buFont typeface="+mj-ea"/>
              <a:buAutoNum type="circleNumDbPlain"/>
              <a:defRPr sz="1400">
                <a:solidFill>
                  <a:schemeClr val="bg1"/>
                </a:solidFill>
                <a:latin typeface="微软雅黑" panose="020B0503020204020204" pitchFamily="34" charset="-122"/>
                <a:ea typeface="微软雅黑" panose="020B0503020204020204" pitchFamily="34" charset="-122"/>
              </a:defRPr>
            </a:lvl4pPr>
            <a:lvl5pPr>
              <a:defRPr sz="1400">
                <a:solidFill>
                  <a:schemeClr val="bg1"/>
                </a:solidFill>
                <a:latin typeface="微软雅黑" panose="020B0503020204020204" pitchFamily="34" charset="-122"/>
                <a:ea typeface="微软雅黑" panose="020B0503020204020204" pitchFamily="34" charset="-122"/>
              </a:defRPr>
            </a:lvl5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dirty="0"/>
          </a:p>
        </p:txBody>
      </p:sp>
      <p:sp>
        <p:nvSpPr>
          <p:cNvPr id="24" name="内容占位符 2"/>
          <p:cNvSpPr>
            <a:spLocks noGrp="1"/>
          </p:cNvSpPr>
          <p:nvPr>
            <p:ph idx="21"/>
          </p:nvPr>
        </p:nvSpPr>
        <p:spPr>
          <a:xfrm>
            <a:off x="4467226" y="4441387"/>
            <a:ext cx="3219392" cy="1883848"/>
          </a:xfrm>
          <a:solidFill>
            <a:srgbClr val="3C3C3C"/>
          </a:solidFill>
          <a:ln w="63500">
            <a:noFill/>
            <a:miter lim="800000"/>
          </a:ln>
          <a:effectLst>
            <a:outerShdw blurRad="50800" dist="38100" dir="8100000" algn="tr" rotWithShape="0">
              <a:prstClr val="black">
                <a:alpha val="40000"/>
              </a:prstClr>
            </a:outerShdw>
          </a:effectLst>
        </p:spPr>
        <p:txBody>
          <a:bodyPr>
            <a:normAutofit/>
          </a:bodyPr>
          <a:lstStyle>
            <a:lvl1pPr marL="228600" indent="-228600">
              <a:buSzPct val="120000"/>
              <a:buFontTx/>
              <a:buBlip>
                <a:blip r:embed="rId3"/>
              </a:buBlip>
              <a:defRPr sz="2000">
                <a:solidFill>
                  <a:schemeClr val="bg1"/>
                </a:solidFill>
                <a:latin typeface="微软雅黑" panose="020B0503020204020204" pitchFamily="34" charset="-122"/>
                <a:ea typeface="微软雅黑" panose="020B0503020204020204" pitchFamily="34" charset="-122"/>
              </a:defRPr>
            </a:lvl1pPr>
            <a:lvl2pPr marL="685800" indent="-228600">
              <a:buSzPct val="120000"/>
              <a:buFontTx/>
              <a:buBlip>
                <a:blip r:embed="rId4"/>
              </a:buBlip>
              <a:defRPr sz="1800">
                <a:solidFill>
                  <a:schemeClr val="bg1"/>
                </a:solidFill>
                <a:latin typeface="微软雅黑" panose="020B0503020204020204" pitchFamily="34" charset="-122"/>
                <a:ea typeface="微软雅黑" panose="020B0503020204020204" pitchFamily="34" charset="-122"/>
              </a:defRPr>
            </a:lvl2pPr>
            <a:lvl3pPr marL="1143000" indent="-228600">
              <a:buSzPct val="120000"/>
              <a:buFontTx/>
              <a:buBlip>
                <a:blip r:embed="rId5"/>
              </a:buBlip>
              <a:defRPr sz="1600">
                <a:solidFill>
                  <a:schemeClr val="bg1"/>
                </a:solidFill>
                <a:latin typeface="微软雅黑" panose="020B0503020204020204" pitchFamily="34" charset="-122"/>
                <a:ea typeface="微软雅黑" panose="020B0503020204020204" pitchFamily="34" charset="-122"/>
              </a:defRPr>
            </a:lvl3pPr>
            <a:lvl4pPr marL="1714500" indent="-342900">
              <a:buFont typeface="+mj-ea"/>
              <a:buAutoNum type="circleNumDbPlain"/>
              <a:defRPr sz="1400">
                <a:solidFill>
                  <a:schemeClr val="bg1"/>
                </a:solidFill>
                <a:latin typeface="微软雅黑" panose="020B0503020204020204" pitchFamily="34" charset="-122"/>
                <a:ea typeface="微软雅黑" panose="020B0503020204020204" pitchFamily="34" charset="-122"/>
              </a:defRPr>
            </a:lvl4pPr>
            <a:lvl5pPr>
              <a:defRPr sz="1400">
                <a:solidFill>
                  <a:schemeClr val="bg1"/>
                </a:solidFill>
                <a:latin typeface="微软雅黑" panose="020B0503020204020204" pitchFamily="34" charset="-122"/>
                <a:ea typeface="微软雅黑" panose="020B0503020204020204" pitchFamily="34" charset="-122"/>
              </a:defRPr>
            </a:lvl5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dirty="0"/>
          </a:p>
        </p:txBody>
      </p:sp>
      <p:sp>
        <p:nvSpPr>
          <p:cNvPr id="25" name="内容占位符 2"/>
          <p:cNvSpPr>
            <a:spLocks noGrp="1"/>
          </p:cNvSpPr>
          <p:nvPr>
            <p:ph idx="22"/>
          </p:nvPr>
        </p:nvSpPr>
        <p:spPr>
          <a:xfrm>
            <a:off x="7812033" y="4441387"/>
            <a:ext cx="3223566" cy="1883848"/>
          </a:xfrm>
          <a:solidFill>
            <a:srgbClr val="3C3C3C"/>
          </a:solidFill>
          <a:ln w="63500">
            <a:noFill/>
            <a:miter lim="800000"/>
          </a:ln>
          <a:effectLst>
            <a:outerShdw blurRad="50800" dist="38100" dir="8100000" algn="tr" rotWithShape="0">
              <a:prstClr val="black">
                <a:alpha val="40000"/>
              </a:prstClr>
            </a:outerShdw>
          </a:effectLst>
        </p:spPr>
        <p:txBody>
          <a:bodyPr>
            <a:normAutofit/>
          </a:bodyPr>
          <a:lstStyle>
            <a:lvl1pPr marL="228600" indent="-228600">
              <a:buSzPct val="120000"/>
              <a:buFontTx/>
              <a:buBlip>
                <a:blip r:embed="rId3"/>
              </a:buBlip>
              <a:defRPr sz="2000">
                <a:solidFill>
                  <a:schemeClr val="bg1"/>
                </a:solidFill>
                <a:latin typeface="微软雅黑" panose="020B0503020204020204" pitchFamily="34" charset="-122"/>
                <a:ea typeface="微软雅黑" panose="020B0503020204020204" pitchFamily="34" charset="-122"/>
              </a:defRPr>
            </a:lvl1pPr>
            <a:lvl2pPr marL="685800" indent="-228600">
              <a:buSzPct val="120000"/>
              <a:buFontTx/>
              <a:buBlip>
                <a:blip r:embed="rId4"/>
              </a:buBlip>
              <a:defRPr sz="1800">
                <a:solidFill>
                  <a:schemeClr val="bg1"/>
                </a:solidFill>
                <a:latin typeface="微软雅黑" panose="020B0503020204020204" pitchFamily="34" charset="-122"/>
                <a:ea typeface="微软雅黑" panose="020B0503020204020204" pitchFamily="34" charset="-122"/>
              </a:defRPr>
            </a:lvl2pPr>
            <a:lvl3pPr marL="1143000" indent="-228600">
              <a:buSzPct val="120000"/>
              <a:buFontTx/>
              <a:buBlip>
                <a:blip r:embed="rId5"/>
              </a:buBlip>
              <a:defRPr sz="1600">
                <a:solidFill>
                  <a:schemeClr val="bg1"/>
                </a:solidFill>
                <a:latin typeface="微软雅黑" panose="020B0503020204020204" pitchFamily="34" charset="-122"/>
                <a:ea typeface="微软雅黑" panose="020B0503020204020204" pitchFamily="34" charset="-122"/>
              </a:defRPr>
            </a:lvl3pPr>
            <a:lvl4pPr marL="1714500" indent="-342900">
              <a:buFont typeface="+mj-ea"/>
              <a:buAutoNum type="circleNumDbPlain"/>
              <a:defRPr sz="1400">
                <a:solidFill>
                  <a:schemeClr val="bg1"/>
                </a:solidFill>
                <a:latin typeface="微软雅黑" panose="020B0503020204020204" pitchFamily="34" charset="-122"/>
                <a:ea typeface="微软雅黑" panose="020B0503020204020204" pitchFamily="34" charset="-122"/>
              </a:defRPr>
            </a:lvl4pPr>
            <a:lvl5pPr>
              <a:defRPr sz="1400">
                <a:solidFill>
                  <a:schemeClr val="bg1"/>
                </a:solidFill>
                <a:latin typeface="微软雅黑" panose="020B0503020204020204" pitchFamily="34" charset="-122"/>
                <a:ea typeface="微软雅黑" panose="020B0503020204020204" pitchFamily="34" charset="-122"/>
              </a:defRPr>
            </a:lvl5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dirty="0"/>
          </a:p>
        </p:txBody>
      </p:sp>
      <p:sp>
        <p:nvSpPr>
          <p:cNvPr id="9" name="标题 1"/>
          <p:cNvSpPr>
            <a:spLocks noGrp="1"/>
          </p:cNvSpPr>
          <p:nvPr>
            <p:ph type="title"/>
          </p:nvPr>
        </p:nvSpPr>
        <p:spPr>
          <a:xfrm>
            <a:off x="1156953" y="377895"/>
            <a:ext cx="9846102" cy="792000"/>
          </a:xfrm>
        </p:spPr>
        <p:txBody>
          <a:bodyPr/>
          <a:lstStyle>
            <a:lvl1pPr algn="ctr">
              <a:defRPr b="1">
                <a:solidFill>
                  <a:schemeClr val="tx1">
                    <a:lumMod val="85000"/>
                    <a:lumOff val="15000"/>
                  </a:schemeClr>
                </a:solidFill>
                <a:latin typeface="微软雅黑" panose="020B0503020204020204" pitchFamily="34" charset="-122"/>
                <a:ea typeface="微软雅黑" panose="020B0503020204020204" pitchFamily="34" charset="-122"/>
              </a:defRPr>
            </a:lvl1pPr>
          </a:lstStyle>
          <a:p>
            <a:r>
              <a:rPr lang="zh-CN" altLang="en-US"/>
              <a:t>单击此处编辑母版标题样式</a:t>
            </a:r>
            <a:endParaRPr lang="zh-CN" altLang="en-US" dirty="0"/>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仅标题">
    <p:bg>
      <p:bgPr>
        <a:blipFill dpi="0" rotWithShape="1">
          <a:blip r:embed="rId2">
            <a:lum/>
          </a:blip>
          <a:srcRect/>
          <a:stretch>
            <a:fillRect t="-5000" b="-5000"/>
          </a:stretch>
        </a:blipFill>
        <a:effectLst/>
      </p:bgPr>
    </p:bg>
    <p:spTree>
      <p:nvGrpSpPr>
        <p:cNvPr id="1" name=""/>
        <p:cNvGrpSpPr/>
        <p:nvPr/>
      </p:nvGrpSpPr>
      <p:grpSpPr>
        <a:xfrm>
          <a:off x="0" y="0"/>
          <a:ext cx="0" cy="0"/>
          <a:chOff x="0" y="0"/>
          <a:chExt cx="0" cy="0"/>
        </a:xfrm>
      </p:grpSpPr>
      <p:sp>
        <p:nvSpPr>
          <p:cNvPr id="4" name="标题 1"/>
          <p:cNvSpPr>
            <a:spLocks noGrp="1"/>
          </p:cNvSpPr>
          <p:nvPr>
            <p:ph type="title"/>
          </p:nvPr>
        </p:nvSpPr>
        <p:spPr>
          <a:xfrm>
            <a:off x="1785032" y="377895"/>
            <a:ext cx="8607198" cy="792000"/>
          </a:xfrm>
        </p:spPr>
        <p:txBody>
          <a:bodyPr/>
          <a:lstStyle>
            <a:lvl1pPr algn="ctr">
              <a:defRPr b="1">
                <a:solidFill>
                  <a:schemeClr val="tx1">
                    <a:lumMod val="85000"/>
                    <a:lumOff val="15000"/>
                  </a:schemeClr>
                </a:solidFill>
                <a:latin typeface="微软雅黑" panose="020B0503020204020204" pitchFamily="34" charset="-122"/>
                <a:ea typeface="微软雅黑" panose="020B0503020204020204" pitchFamily="34" charset="-122"/>
              </a:defRPr>
            </a:lvl1pPr>
          </a:lstStyle>
          <a:p>
            <a:r>
              <a:rPr lang="zh-CN" altLang="en-US"/>
              <a:t>单击此处编辑母版标题样式</a:t>
            </a:r>
            <a:endParaRPr lang="zh-CN" altLang="en-US" dirty="0"/>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结束页">
    <p:bg>
      <p:bgPr>
        <a:blipFill dpi="0" rotWithShape="1">
          <a:blip r:embed="rId2">
            <a:lum/>
          </a:blip>
          <a:srcRect/>
          <a:stretch>
            <a:fillRect t="-3000" b="-3000"/>
          </a:stretch>
        </a:blipFill>
        <a:effectLst/>
      </p:bgPr>
    </p:bg>
    <p:spTree>
      <p:nvGrpSpPr>
        <p:cNvPr id="1" name=""/>
        <p:cNvGrpSpPr/>
        <p:nvPr/>
      </p:nvGrpSpPr>
      <p:grpSpPr>
        <a:xfrm>
          <a:off x="0" y="0"/>
          <a:ext cx="0" cy="0"/>
          <a:chOff x="0" y="0"/>
          <a:chExt cx="0" cy="0"/>
        </a:xfrm>
      </p:grpSpPr>
      <p:sp>
        <p:nvSpPr>
          <p:cNvPr id="3" name="文本占位符 2"/>
          <p:cNvSpPr>
            <a:spLocks noGrp="1"/>
          </p:cNvSpPr>
          <p:nvPr>
            <p:ph type="body" sz="quarter" idx="10" hasCustomPrompt="1"/>
          </p:nvPr>
        </p:nvSpPr>
        <p:spPr>
          <a:xfrm>
            <a:off x="3474867" y="2872569"/>
            <a:ext cx="5260975" cy="1311128"/>
          </a:xfrm>
        </p:spPr>
        <p:txBody>
          <a:bodyPr anchor="ctr">
            <a:spAutoFit/>
          </a:bodyPr>
          <a:lstStyle>
            <a:lvl1pPr marL="0" indent="0" algn="ctr">
              <a:buNone/>
              <a:defRPr sz="8800" b="1">
                <a:solidFill>
                  <a:schemeClr val="tx1">
                    <a:lumMod val="85000"/>
                    <a:lumOff val="15000"/>
                  </a:schemeClr>
                </a:solidFill>
                <a:latin typeface="微软雅黑" panose="020B0503020204020204" pitchFamily="34" charset="-122"/>
                <a:ea typeface="微软雅黑" panose="020B0503020204020204" pitchFamily="34" charset="-122"/>
              </a:defRPr>
            </a:lvl1pPr>
          </a:lstStyle>
          <a:p>
            <a:pPr lvl="0"/>
            <a:r>
              <a:rPr lang="en-US" altLang="zh-CN" dirty="0"/>
              <a:t>THANKS</a:t>
            </a:r>
            <a:endParaRPr lang="zh-CN" altLang="en-US" dirty="0"/>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l="-1000" t="-4000" b="-4000"/>
          </a:stretch>
        </a:blipFill>
        <a:effectLst/>
      </p:bgPr>
    </p:bg>
    <p:spTree>
      <p:nvGrpSpPr>
        <p:cNvPr id="1" name=""/>
        <p:cNvGrpSpPr/>
        <p:nvPr/>
      </p:nvGrpSpPr>
      <p:grpSpPr>
        <a:xfrm>
          <a:off x="0" y="0"/>
          <a:ext cx="0" cy="0"/>
          <a:chOff x="0" y="0"/>
          <a:chExt cx="0" cy="0"/>
        </a:xfrm>
      </p:grpSpPr>
      <p:sp>
        <p:nvSpPr>
          <p:cNvPr id="2" name="标题 1"/>
          <p:cNvSpPr>
            <a:spLocks noGrp="1"/>
          </p:cNvSpPr>
          <p:nvPr>
            <p:ph type="ctrTitle"/>
          </p:nvPr>
        </p:nvSpPr>
        <p:spPr>
          <a:xfrm>
            <a:off x="5720764" y="2699657"/>
            <a:ext cx="6415314" cy="1147536"/>
          </a:xfrm>
          <a:solidFill>
            <a:schemeClr val="bg1"/>
          </a:solidFill>
          <a:effectLst>
            <a:outerShdw blurRad="50800" dist="63500" dir="5400000" algn="t" rotWithShape="0">
              <a:prstClr val="black"/>
            </a:outerShdw>
          </a:effectLst>
          <a:scene3d>
            <a:camera prst="orthographicFront"/>
            <a:lightRig rig="threePt" dir="t"/>
          </a:scene3d>
          <a:sp3d>
            <a:bevelT/>
          </a:sp3d>
        </p:spPr>
        <p:txBody>
          <a:bodyPr anchor="ctr">
            <a:noAutofit/>
          </a:bodyPr>
          <a:lstStyle>
            <a:lvl1pPr algn="l">
              <a:defRPr sz="5400" b="1">
                <a:solidFill>
                  <a:schemeClr val="tx1">
                    <a:lumMod val="85000"/>
                    <a:lumOff val="15000"/>
                  </a:schemeClr>
                </a:solidFill>
                <a:latin typeface="微软雅黑" panose="020B0503020204020204" pitchFamily="34" charset="-122"/>
                <a:ea typeface="微软雅黑" panose="020B0503020204020204" pitchFamily="34" charset="-122"/>
              </a:defRPr>
            </a:lvl1pPr>
          </a:lstStyle>
          <a:p>
            <a:r>
              <a:rPr lang="zh-CN" altLang="en-US"/>
              <a:t>单击此处编辑母版标题样式</a:t>
            </a:r>
            <a:endParaRPr lang="zh-CN" altLang="en-US" dirty="0"/>
          </a:p>
        </p:txBody>
      </p:sp>
      <p:sp>
        <p:nvSpPr>
          <p:cNvPr id="3" name="副标题 2"/>
          <p:cNvSpPr>
            <a:spLocks noGrp="1"/>
          </p:cNvSpPr>
          <p:nvPr>
            <p:ph type="subTitle" idx="1"/>
          </p:nvPr>
        </p:nvSpPr>
        <p:spPr>
          <a:xfrm>
            <a:off x="6359392" y="4056743"/>
            <a:ext cx="5776685" cy="508000"/>
          </a:xfrm>
          <a:solidFill>
            <a:schemeClr val="bg1"/>
          </a:solidFill>
          <a:effectLst>
            <a:outerShdw blurRad="50800" dist="63500" dir="5400000" algn="t" rotWithShape="0">
              <a:prstClr val="black"/>
            </a:outerShdw>
          </a:effectLst>
          <a:scene3d>
            <a:camera prst="orthographicFront"/>
            <a:lightRig rig="threePt" dir="t"/>
          </a:scene3d>
          <a:sp3d>
            <a:bevelT/>
          </a:sp3d>
        </p:spPr>
        <p:txBody>
          <a:bodyPr anchor="ctr">
            <a:normAutofit/>
          </a:bodyPr>
          <a:lstStyle>
            <a:lvl1pPr marL="0" indent="0" algn="l">
              <a:buNone/>
              <a:defRPr sz="2800">
                <a:solidFill>
                  <a:schemeClr val="tx1">
                    <a:lumMod val="85000"/>
                    <a:lumOff val="15000"/>
                  </a:schemeClr>
                </a:solidFill>
                <a:latin typeface="微软雅黑" panose="020B0503020204020204" pitchFamily="34" charset="-122"/>
                <a:ea typeface="微软雅黑" panose="020B0503020204020204"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dirty="0"/>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标题和内容">
    <p:bg>
      <p:bgPr>
        <a:blipFill dpi="0" rotWithShape="1">
          <a:blip r:embed="rId2">
            <a:lum/>
          </a:blip>
          <a:srcRect/>
          <a:stretch>
            <a:fillRect t="-5000" b="-5000"/>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1785032" y="377895"/>
            <a:ext cx="8607198" cy="792000"/>
          </a:xfrm>
        </p:spPr>
        <p:txBody>
          <a:bodyPr/>
          <a:lstStyle>
            <a:lvl1pPr algn="ctr">
              <a:defRPr b="1">
                <a:solidFill>
                  <a:schemeClr val="tx1">
                    <a:lumMod val="85000"/>
                    <a:lumOff val="15000"/>
                  </a:schemeClr>
                </a:solidFill>
                <a:latin typeface="微软雅黑" panose="020B0503020204020204" pitchFamily="34" charset="-122"/>
                <a:ea typeface="微软雅黑" panose="020B0503020204020204" pitchFamily="34" charset="-122"/>
              </a:defRPr>
            </a:lvl1pPr>
          </a:lstStyle>
          <a:p>
            <a:r>
              <a:rPr lang="zh-CN" altLang="en-US"/>
              <a:t>单击此处编辑母版标题样式</a:t>
            </a:r>
            <a:endParaRPr lang="zh-CN" altLang="en-US" dirty="0"/>
          </a:p>
        </p:txBody>
      </p:sp>
      <p:sp>
        <p:nvSpPr>
          <p:cNvPr id="5" name="内容占位符 2"/>
          <p:cNvSpPr>
            <a:spLocks noGrp="1"/>
          </p:cNvSpPr>
          <p:nvPr>
            <p:ph idx="10"/>
          </p:nvPr>
        </p:nvSpPr>
        <p:spPr>
          <a:xfrm>
            <a:off x="1785032" y="1582057"/>
            <a:ext cx="8632143" cy="4818744"/>
          </a:xfrm>
        </p:spPr>
        <p:txBody>
          <a:bodyPr/>
          <a:lstStyle>
            <a:lvl1pPr marL="228600" indent="-228600">
              <a:buSzPct val="120000"/>
              <a:buFontTx/>
              <a:buBlip>
                <a:blip r:embed="rId3"/>
              </a:buBlip>
              <a:defRPr sz="2600">
                <a:solidFill>
                  <a:schemeClr val="tx1">
                    <a:lumMod val="85000"/>
                    <a:lumOff val="15000"/>
                  </a:schemeClr>
                </a:solidFill>
                <a:latin typeface="微软雅黑" panose="020B0503020204020204" pitchFamily="34" charset="-122"/>
                <a:ea typeface="微软雅黑" panose="020B0503020204020204" pitchFamily="34" charset="-122"/>
              </a:defRPr>
            </a:lvl1pPr>
            <a:lvl2pPr marL="685800" indent="-228600">
              <a:buSzPct val="120000"/>
              <a:buFontTx/>
              <a:buBlip>
                <a:blip r:embed="rId4"/>
              </a:buBlip>
              <a:defRPr>
                <a:solidFill>
                  <a:schemeClr val="tx1">
                    <a:lumMod val="85000"/>
                    <a:lumOff val="15000"/>
                  </a:schemeClr>
                </a:solidFill>
                <a:latin typeface="微软雅黑" panose="020B0503020204020204" pitchFamily="34" charset="-122"/>
                <a:ea typeface="微软雅黑" panose="020B0503020204020204" pitchFamily="34" charset="-122"/>
              </a:defRPr>
            </a:lvl2pPr>
            <a:lvl3pPr marL="1143000" indent="-228600">
              <a:buSzPct val="120000"/>
              <a:buFontTx/>
              <a:buBlip>
                <a:blip r:embed="rId5"/>
              </a:buBlip>
              <a:defRPr>
                <a:solidFill>
                  <a:schemeClr val="tx1">
                    <a:lumMod val="85000"/>
                    <a:lumOff val="15000"/>
                  </a:schemeClr>
                </a:solidFill>
                <a:latin typeface="微软雅黑" panose="020B0503020204020204" pitchFamily="34" charset="-122"/>
                <a:ea typeface="微软雅黑" panose="020B0503020204020204" pitchFamily="34" charset="-122"/>
              </a:defRPr>
            </a:lvl3pPr>
            <a:lvl4pPr marL="1714500" indent="-342900">
              <a:buFont typeface="+mj-ea"/>
              <a:buAutoNum type="circleNumDbPlain"/>
              <a:defRPr>
                <a:solidFill>
                  <a:schemeClr val="tx1">
                    <a:lumMod val="85000"/>
                    <a:lumOff val="15000"/>
                  </a:schemeClr>
                </a:solidFill>
                <a:latin typeface="微软雅黑" panose="020B0503020204020204" pitchFamily="34" charset="-122"/>
                <a:ea typeface="微软雅黑" panose="020B0503020204020204" pitchFamily="34" charset="-122"/>
              </a:defRPr>
            </a:lvl4pPr>
            <a:lvl5pPr>
              <a:defRPr>
                <a:solidFill>
                  <a:schemeClr val="tx1">
                    <a:lumMod val="85000"/>
                    <a:lumOff val="15000"/>
                  </a:schemeClr>
                </a:solidFill>
                <a:latin typeface="微软雅黑" panose="020B0503020204020204" pitchFamily="34" charset="-122"/>
                <a:ea typeface="微软雅黑" panose="020B0503020204020204" pitchFamily="34" charset="-122"/>
              </a:defRPr>
            </a:lvl5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dirty="0"/>
          </a:p>
        </p:txBody>
      </p:sp>
    </p:spTree>
  </p:cSld>
  <p:clrMapOvr>
    <a:masterClrMapping/>
  </p:clrMapOvr>
  <p:hf hdr="0" ftr="0" dt="0"/>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节标题">
    <p:bg>
      <p:bgPr>
        <a:blipFill dpi="0" rotWithShape="1">
          <a:blip r:embed="rId2">
            <a:lum/>
          </a:blip>
          <a:srcRect/>
          <a:stretch>
            <a:fillRect t="-5000" b="-5000"/>
          </a:stretch>
        </a:blipFill>
        <a:effectLst/>
      </p:bgPr>
    </p:bg>
    <p:spTree>
      <p:nvGrpSpPr>
        <p:cNvPr id="1" name=""/>
        <p:cNvGrpSpPr/>
        <p:nvPr/>
      </p:nvGrpSpPr>
      <p:grpSpPr>
        <a:xfrm>
          <a:off x="0" y="0"/>
          <a:ext cx="0" cy="0"/>
          <a:chOff x="0" y="0"/>
          <a:chExt cx="0" cy="0"/>
        </a:xfrm>
      </p:grpSpPr>
      <p:sp>
        <p:nvSpPr>
          <p:cNvPr id="3" name="文本占位符 2"/>
          <p:cNvSpPr>
            <a:spLocks noGrp="1"/>
          </p:cNvSpPr>
          <p:nvPr>
            <p:ph type="body" idx="1"/>
          </p:nvPr>
        </p:nvSpPr>
        <p:spPr>
          <a:xfrm>
            <a:off x="1785032" y="1287277"/>
            <a:ext cx="8607198" cy="424732"/>
          </a:xfrm>
        </p:spPr>
        <p:txBody>
          <a:bodyPr wrap="square">
            <a:spAutoFit/>
          </a:bodyPr>
          <a:lstStyle>
            <a:lvl1pPr marL="0" indent="0">
              <a:buNone/>
              <a:defRPr sz="2400">
                <a:solidFill>
                  <a:schemeClr val="tx1">
                    <a:lumMod val="85000"/>
                    <a:lumOff val="15000"/>
                  </a:schemeClr>
                </a:solidFill>
                <a:latin typeface="微软雅黑" panose="020B0503020204020204" pitchFamily="34" charset="-122"/>
                <a:ea typeface="微软雅黑" panose="020B0503020204020204" pitchFamily="34" charset="-122"/>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标题 1"/>
          <p:cNvSpPr>
            <a:spLocks noGrp="1"/>
          </p:cNvSpPr>
          <p:nvPr>
            <p:ph type="title"/>
          </p:nvPr>
        </p:nvSpPr>
        <p:spPr>
          <a:xfrm>
            <a:off x="1785032" y="377895"/>
            <a:ext cx="8607198" cy="792000"/>
          </a:xfrm>
        </p:spPr>
        <p:txBody>
          <a:bodyPr/>
          <a:lstStyle>
            <a:lvl1pPr algn="ctr">
              <a:defRPr b="1">
                <a:solidFill>
                  <a:schemeClr val="tx1">
                    <a:lumMod val="85000"/>
                    <a:lumOff val="15000"/>
                  </a:schemeClr>
                </a:solidFill>
                <a:latin typeface="微软雅黑" panose="020B0503020204020204" pitchFamily="34" charset="-122"/>
                <a:ea typeface="微软雅黑" panose="020B0503020204020204" pitchFamily="34" charset="-122"/>
              </a:defRPr>
            </a:lvl1pPr>
          </a:lstStyle>
          <a:p>
            <a:r>
              <a:rPr lang="zh-CN" altLang="en-US"/>
              <a:t>单击此处编辑母版标题样式</a:t>
            </a:r>
            <a:endParaRPr lang="zh-CN" altLang="en-US" dirty="0"/>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两栏内容">
    <p:bg>
      <p:bgPr>
        <a:blipFill dpi="0" rotWithShape="1">
          <a:blip r:embed="rId2">
            <a:lum/>
          </a:blip>
          <a:srcRect/>
          <a:stretch>
            <a:fillRect t="-5000" b="-5000"/>
          </a:stretch>
        </a:blipFill>
        <a:effectLst/>
      </p:bgPr>
    </p:bg>
    <p:spTree>
      <p:nvGrpSpPr>
        <p:cNvPr id="1" name=""/>
        <p:cNvGrpSpPr/>
        <p:nvPr/>
      </p:nvGrpSpPr>
      <p:grpSpPr>
        <a:xfrm>
          <a:off x="0" y="0"/>
          <a:ext cx="0" cy="0"/>
          <a:chOff x="0" y="0"/>
          <a:chExt cx="0" cy="0"/>
        </a:xfrm>
      </p:grpSpPr>
      <p:sp>
        <p:nvSpPr>
          <p:cNvPr id="5" name="标题 1"/>
          <p:cNvSpPr>
            <a:spLocks noGrp="1"/>
          </p:cNvSpPr>
          <p:nvPr>
            <p:ph type="title"/>
          </p:nvPr>
        </p:nvSpPr>
        <p:spPr>
          <a:xfrm>
            <a:off x="1785032" y="377895"/>
            <a:ext cx="8607198" cy="792000"/>
          </a:xfrm>
        </p:spPr>
        <p:txBody>
          <a:bodyPr/>
          <a:lstStyle>
            <a:lvl1pPr algn="ctr">
              <a:defRPr b="1">
                <a:solidFill>
                  <a:schemeClr val="tx1">
                    <a:lumMod val="85000"/>
                    <a:lumOff val="15000"/>
                  </a:schemeClr>
                </a:solidFill>
                <a:latin typeface="微软雅黑" panose="020B0503020204020204" pitchFamily="34" charset="-122"/>
                <a:ea typeface="微软雅黑" panose="020B0503020204020204" pitchFamily="34" charset="-122"/>
              </a:defRPr>
            </a:lvl1pPr>
          </a:lstStyle>
          <a:p>
            <a:r>
              <a:rPr lang="zh-CN" altLang="en-US"/>
              <a:t>单击此处编辑母版标题样式</a:t>
            </a:r>
            <a:endParaRPr lang="zh-CN" altLang="en-US" dirty="0"/>
          </a:p>
        </p:txBody>
      </p:sp>
      <p:sp>
        <p:nvSpPr>
          <p:cNvPr id="8" name="内容占位符 2"/>
          <p:cNvSpPr>
            <a:spLocks noGrp="1"/>
          </p:cNvSpPr>
          <p:nvPr>
            <p:ph idx="10"/>
          </p:nvPr>
        </p:nvSpPr>
        <p:spPr>
          <a:xfrm>
            <a:off x="1785032" y="1407886"/>
            <a:ext cx="4151087" cy="4992915"/>
          </a:xfrm>
        </p:spPr>
        <p:txBody>
          <a:bodyPr/>
          <a:lstStyle>
            <a:lvl1pPr marL="228600" indent="-228600">
              <a:buSzPct val="120000"/>
              <a:buFontTx/>
              <a:buBlip>
                <a:blip r:embed="rId3"/>
              </a:buBlip>
              <a:defRPr sz="2600">
                <a:solidFill>
                  <a:schemeClr val="tx1">
                    <a:lumMod val="85000"/>
                    <a:lumOff val="15000"/>
                  </a:schemeClr>
                </a:solidFill>
                <a:latin typeface="微软雅黑" panose="020B0503020204020204" pitchFamily="34" charset="-122"/>
                <a:ea typeface="微软雅黑" panose="020B0503020204020204" pitchFamily="34" charset="-122"/>
              </a:defRPr>
            </a:lvl1pPr>
            <a:lvl2pPr marL="685800" indent="-228600">
              <a:buSzPct val="120000"/>
              <a:buFontTx/>
              <a:buBlip>
                <a:blip r:embed="rId4"/>
              </a:buBlip>
              <a:defRPr>
                <a:solidFill>
                  <a:schemeClr val="tx1">
                    <a:lumMod val="85000"/>
                    <a:lumOff val="15000"/>
                  </a:schemeClr>
                </a:solidFill>
                <a:latin typeface="微软雅黑" panose="020B0503020204020204" pitchFamily="34" charset="-122"/>
                <a:ea typeface="微软雅黑" panose="020B0503020204020204" pitchFamily="34" charset="-122"/>
              </a:defRPr>
            </a:lvl2pPr>
            <a:lvl3pPr marL="1143000" indent="-228600">
              <a:buSzPct val="120000"/>
              <a:buFontTx/>
              <a:buBlip>
                <a:blip r:embed="rId5"/>
              </a:buBlip>
              <a:defRPr>
                <a:solidFill>
                  <a:schemeClr val="tx1">
                    <a:lumMod val="85000"/>
                    <a:lumOff val="15000"/>
                  </a:schemeClr>
                </a:solidFill>
                <a:latin typeface="微软雅黑" panose="020B0503020204020204" pitchFamily="34" charset="-122"/>
                <a:ea typeface="微软雅黑" panose="020B0503020204020204" pitchFamily="34" charset="-122"/>
              </a:defRPr>
            </a:lvl3pPr>
            <a:lvl4pPr marL="1714500" indent="-342900">
              <a:buFont typeface="+mj-ea"/>
              <a:buAutoNum type="circleNumDbPlain"/>
              <a:defRPr>
                <a:solidFill>
                  <a:schemeClr val="tx1">
                    <a:lumMod val="85000"/>
                    <a:lumOff val="15000"/>
                  </a:schemeClr>
                </a:solidFill>
                <a:latin typeface="微软雅黑" panose="020B0503020204020204" pitchFamily="34" charset="-122"/>
                <a:ea typeface="微软雅黑" panose="020B0503020204020204" pitchFamily="34" charset="-122"/>
              </a:defRPr>
            </a:lvl4pPr>
            <a:lvl5pPr>
              <a:defRPr>
                <a:solidFill>
                  <a:schemeClr val="tx1">
                    <a:lumMod val="85000"/>
                    <a:lumOff val="15000"/>
                  </a:schemeClr>
                </a:solidFill>
                <a:latin typeface="微软雅黑" panose="020B0503020204020204" pitchFamily="34" charset="-122"/>
                <a:ea typeface="微软雅黑" panose="020B0503020204020204" pitchFamily="34" charset="-122"/>
              </a:defRPr>
            </a:lvl5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dirty="0"/>
          </a:p>
        </p:txBody>
      </p:sp>
      <p:sp>
        <p:nvSpPr>
          <p:cNvPr id="10" name="内容占位符 2"/>
          <p:cNvSpPr>
            <a:spLocks noGrp="1"/>
          </p:cNvSpPr>
          <p:nvPr>
            <p:ph idx="11"/>
          </p:nvPr>
        </p:nvSpPr>
        <p:spPr>
          <a:xfrm>
            <a:off x="6241143" y="1407886"/>
            <a:ext cx="4151087" cy="4992915"/>
          </a:xfrm>
        </p:spPr>
        <p:txBody>
          <a:bodyPr/>
          <a:lstStyle>
            <a:lvl1pPr marL="228600" indent="-228600">
              <a:buSzPct val="120000"/>
              <a:buFontTx/>
              <a:buBlip>
                <a:blip r:embed="rId3"/>
              </a:buBlip>
              <a:defRPr sz="2600">
                <a:solidFill>
                  <a:schemeClr val="tx1">
                    <a:lumMod val="85000"/>
                    <a:lumOff val="15000"/>
                  </a:schemeClr>
                </a:solidFill>
                <a:latin typeface="微软雅黑" panose="020B0503020204020204" pitchFamily="34" charset="-122"/>
                <a:ea typeface="微软雅黑" panose="020B0503020204020204" pitchFamily="34" charset="-122"/>
              </a:defRPr>
            </a:lvl1pPr>
            <a:lvl2pPr marL="685800" indent="-228600">
              <a:buSzPct val="120000"/>
              <a:buFontTx/>
              <a:buBlip>
                <a:blip r:embed="rId4"/>
              </a:buBlip>
              <a:defRPr>
                <a:solidFill>
                  <a:schemeClr val="tx1">
                    <a:lumMod val="85000"/>
                    <a:lumOff val="15000"/>
                  </a:schemeClr>
                </a:solidFill>
                <a:latin typeface="微软雅黑" panose="020B0503020204020204" pitchFamily="34" charset="-122"/>
                <a:ea typeface="微软雅黑" panose="020B0503020204020204" pitchFamily="34" charset="-122"/>
              </a:defRPr>
            </a:lvl2pPr>
            <a:lvl3pPr marL="1143000" indent="-228600">
              <a:buSzPct val="120000"/>
              <a:buFontTx/>
              <a:buBlip>
                <a:blip r:embed="rId5"/>
              </a:buBlip>
              <a:defRPr>
                <a:solidFill>
                  <a:schemeClr val="tx1">
                    <a:lumMod val="85000"/>
                    <a:lumOff val="15000"/>
                  </a:schemeClr>
                </a:solidFill>
                <a:latin typeface="微软雅黑" panose="020B0503020204020204" pitchFamily="34" charset="-122"/>
                <a:ea typeface="微软雅黑" panose="020B0503020204020204" pitchFamily="34" charset="-122"/>
              </a:defRPr>
            </a:lvl3pPr>
            <a:lvl4pPr marL="1714500" indent="-342900">
              <a:buFont typeface="+mj-ea"/>
              <a:buAutoNum type="circleNumDbPlain"/>
              <a:defRPr>
                <a:solidFill>
                  <a:schemeClr val="tx1">
                    <a:lumMod val="85000"/>
                    <a:lumOff val="15000"/>
                  </a:schemeClr>
                </a:solidFill>
                <a:latin typeface="微软雅黑" panose="020B0503020204020204" pitchFamily="34" charset="-122"/>
                <a:ea typeface="微软雅黑" panose="020B0503020204020204" pitchFamily="34" charset="-122"/>
              </a:defRPr>
            </a:lvl4pPr>
            <a:lvl5pPr>
              <a:defRPr>
                <a:solidFill>
                  <a:schemeClr val="tx1">
                    <a:lumMod val="85000"/>
                    <a:lumOff val="15000"/>
                  </a:schemeClr>
                </a:solidFill>
                <a:latin typeface="微软雅黑" panose="020B0503020204020204" pitchFamily="34" charset="-122"/>
                <a:ea typeface="微软雅黑" panose="020B0503020204020204" pitchFamily="34" charset="-122"/>
              </a:defRPr>
            </a:lvl5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dirty="0"/>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比较">
    <p:bg>
      <p:bgPr>
        <a:blipFill dpi="0" rotWithShape="1">
          <a:blip r:embed="rId2">
            <a:lum/>
          </a:blip>
          <a:srcRect/>
          <a:stretch>
            <a:fillRect t="-5000" b="-5000"/>
          </a:stretch>
        </a:blipFill>
        <a:effectLst/>
      </p:bgPr>
    </p:bg>
    <p:spTree>
      <p:nvGrpSpPr>
        <p:cNvPr id="1" name=""/>
        <p:cNvGrpSpPr/>
        <p:nvPr/>
      </p:nvGrpSpPr>
      <p:grpSpPr>
        <a:xfrm>
          <a:off x="0" y="0"/>
          <a:ext cx="0" cy="0"/>
          <a:chOff x="0" y="0"/>
          <a:chExt cx="0" cy="0"/>
        </a:xfrm>
      </p:grpSpPr>
      <p:sp>
        <p:nvSpPr>
          <p:cNvPr id="3" name="文本占位符 2"/>
          <p:cNvSpPr>
            <a:spLocks noGrp="1"/>
          </p:cNvSpPr>
          <p:nvPr>
            <p:ph type="body" idx="1"/>
          </p:nvPr>
        </p:nvSpPr>
        <p:spPr>
          <a:xfrm>
            <a:off x="1792858" y="1267384"/>
            <a:ext cx="4190400" cy="427634"/>
          </a:xfrm>
        </p:spPr>
        <p:txBody>
          <a:bodyPr anchor="b"/>
          <a:lstStyle>
            <a:lvl1pPr marL="0" indent="0">
              <a:buNone/>
              <a:defRPr sz="2400" b="1">
                <a:solidFill>
                  <a:schemeClr val="tx1">
                    <a:lumMod val="85000"/>
                    <a:lumOff val="15000"/>
                  </a:schemeClr>
                </a:solidFill>
                <a:latin typeface="微软雅黑" panose="020B0503020204020204" pitchFamily="34" charset="-122"/>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5" name="文本占位符 4"/>
          <p:cNvSpPr>
            <a:spLocks noGrp="1"/>
          </p:cNvSpPr>
          <p:nvPr>
            <p:ph type="body" sz="quarter" idx="3"/>
          </p:nvPr>
        </p:nvSpPr>
        <p:spPr>
          <a:xfrm>
            <a:off x="6201830" y="1267384"/>
            <a:ext cx="4190400" cy="427634"/>
          </a:xfrm>
        </p:spPr>
        <p:txBody>
          <a:bodyPr anchor="b"/>
          <a:lstStyle>
            <a:lvl1pPr marL="0" indent="0">
              <a:buNone/>
              <a:defRPr sz="2400" b="1">
                <a:solidFill>
                  <a:schemeClr val="tx1">
                    <a:lumMod val="85000"/>
                    <a:lumOff val="15000"/>
                  </a:schemeClr>
                </a:solidFill>
                <a:latin typeface="微软雅黑" panose="020B0503020204020204" pitchFamily="34" charset="-122"/>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8" name="标题 1"/>
          <p:cNvSpPr>
            <a:spLocks noGrp="1"/>
          </p:cNvSpPr>
          <p:nvPr>
            <p:ph type="title"/>
          </p:nvPr>
        </p:nvSpPr>
        <p:spPr>
          <a:xfrm>
            <a:off x="1785032" y="377895"/>
            <a:ext cx="8607198" cy="792000"/>
          </a:xfrm>
        </p:spPr>
        <p:txBody>
          <a:bodyPr/>
          <a:lstStyle>
            <a:lvl1pPr algn="ctr">
              <a:defRPr b="1">
                <a:solidFill>
                  <a:schemeClr val="tx1">
                    <a:lumMod val="85000"/>
                    <a:lumOff val="15000"/>
                  </a:schemeClr>
                </a:solidFill>
                <a:latin typeface="微软雅黑" panose="020B0503020204020204" pitchFamily="34" charset="-122"/>
                <a:ea typeface="微软雅黑" panose="020B0503020204020204" pitchFamily="34" charset="-122"/>
              </a:defRPr>
            </a:lvl1pPr>
          </a:lstStyle>
          <a:p>
            <a:r>
              <a:rPr lang="zh-CN" altLang="en-US"/>
              <a:t>单击此处编辑母版标题样式</a:t>
            </a:r>
            <a:endParaRPr lang="zh-CN" altLang="en-US" dirty="0"/>
          </a:p>
        </p:txBody>
      </p:sp>
      <p:sp>
        <p:nvSpPr>
          <p:cNvPr id="9" name="内容占位符 2"/>
          <p:cNvSpPr>
            <a:spLocks noGrp="1"/>
          </p:cNvSpPr>
          <p:nvPr>
            <p:ph idx="10"/>
          </p:nvPr>
        </p:nvSpPr>
        <p:spPr>
          <a:xfrm>
            <a:off x="1785032" y="1792507"/>
            <a:ext cx="4198226" cy="4608294"/>
          </a:xfrm>
        </p:spPr>
        <p:txBody>
          <a:bodyPr/>
          <a:lstStyle>
            <a:lvl1pPr marL="228600" indent="-228600">
              <a:buSzPct val="120000"/>
              <a:buFontTx/>
              <a:buBlip>
                <a:blip r:embed="rId3"/>
              </a:buBlip>
              <a:defRPr sz="2600">
                <a:solidFill>
                  <a:schemeClr val="tx1">
                    <a:lumMod val="85000"/>
                    <a:lumOff val="15000"/>
                  </a:schemeClr>
                </a:solidFill>
                <a:latin typeface="微软雅黑" panose="020B0503020204020204" pitchFamily="34" charset="-122"/>
                <a:ea typeface="微软雅黑" panose="020B0503020204020204" pitchFamily="34" charset="-122"/>
              </a:defRPr>
            </a:lvl1pPr>
            <a:lvl2pPr marL="685800" indent="-228600">
              <a:buSzPct val="120000"/>
              <a:buFontTx/>
              <a:buBlip>
                <a:blip r:embed="rId4"/>
              </a:buBlip>
              <a:defRPr>
                <a:solidFill>
                  <a:schemeClr val="tx1">
                    <a:lumMod val="85000"/>
                    <a:lumOff val="15000"/>
                  </a:schemeClr>
                </a:solidFill>
                <a:latin typeface="微软雅黑" panose="020B0503020204020204" pitchFamily="34" charset="-122"/>
                <a:ea typeface="微软雅黑" panose="020B0503020204020204" pitchFamily="34" charset="-122"/>
              </a:defRPr>
            </a:lvl2pPr>
            <a:lvl3pPr marL="1143000" indent="-228600">
              <a:buSzPct val="120000"/>
              <a:buFontTx/>
              <a:buBlip>
                <a:blip r:embed="rId5"/>
              </a:buBlip>
              <a:defRPr>
                <a:solidFill>
                  <a:schemeClr val="tx1">
                    <a:lumMod val="85000"/>
                    <a:lumOff val="15000"/>
                  </a:schemeClr>
                </a:solidFill>
                <a:latin typeface="微软雅黑" panose="020B0503020204020204" pitchFamily="34" charset="-122"/>
                <a:ea typeface="微软雅黑" panose="020B0503020204020204" pitchFamily="34" charset="-122"/>
              </a:defRPr>
            </a:lvl3pPr>
            <a:lvl4pPr marL="1714500" indent="-342900">
              <a:buFont typeface="+mj-ea"/>
              <a:buAutoNum type="circleNumDbPlain"/>
              <a:defRPr>
                <a:solidFill>
                  <a:schemeClr val="tx1">
                    <a:lumMod val="85000"/>
                    <a:lumOff val="15000"/>
                  </a:schemeClr>
                </a:solidFill>
                <a:latin typeface="微软雅黑" panose="020B0503020204020204" pitchFamily="34" charset="-122"/>
                <a:ea typeface="微软雅黑" panose="020B0503020204020204" pitchFamily="34" charset="-122"/>
              </a:defRPr>
            </a:lvl4pPr>
            <a:lvl5pPr>
              <a:defRPr>
                <a:solidFill>
                  <a:schemeClr val="tx1">
                    <a:lumMod val="85000"/>
                    <a:lumOff val="15000"/>
                  </a:schemeClr>
                </a:solidFill>
                <a:latin typeface="微软雅黑" panose="020B0503020204020204" pitchFamily="34" charset="-122"/>
                <a:ea typeface="微软雅黑" panose="020B0503020204020204" pitchFamily="34" charset="-122"/>
              </a:defRPr>
            </a:lvl5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dirty="0"/>
          </a:p>
        </p:txBody>
      </p:sp>
      <p:sp>
        <p:nvSpPr>
          <p:cNvPr id="10" name="内容占位符 2"/>
          <p:cNvSpPr>
            <a:spLocks noGrp="1"/>
          </p:cNvSpPr>
          <p:nvPr>
            <p:ph idx="11"/>
          </p:nvPr>
        </p:nvSpPr>
        <p:spPr>
          <a:xfrm>
            <a:off x="6201831" y="1792507"/>
            <a:ext cx="4190399" cy="4608294"/>
          </a:xfrm>
        </p:spPr>
        <p:txBody>
          <a:bodyPr/>
          <a:lstStyle>
            <a:lvl1pPr marL="228600" indent="-228600">
              <a:buSzPct val="120000"/>
              <a:buFontTx/>
              <a:buBlip>
                <a:blip r:embed="rId3"/>
              </a:buBlip>
              <a:defRPr sz="2600">
                <a:solidFill>
                  <a:schemeClr val="tx1">
                    <a:lumMod val="85000"/>
                    <a:lumOff val="15000"/>
                  </a:schemeClr>
                </a:solidFill>
                <a:latin typeface="微软雅黑" panose="020B0503020204020204" pitchFamily="34" charset="-122"/>
                <a:ea typeface="微软雅黑" panose="020B0503020204020204" pitchFamily="34" charset="-122"/>
              </a:defRPr>
            </a:lvl1pPr>
            <a:lvl2pPr marL="685800" indent="-228600">
              <a:buSzPct val="120000"/>
              <a:buFontTx/>
              <a:buBlip>
                <a:blip r:embed="rId4"/>
              </a:buBlip>
              <a:defRPr>
                <a:solidFill>
                  <a:schemeClr val="tx1">
                    <a:lumMod val="85000"/>
                    <a:lumOff val="15000"/>
                  </a:schemeClr>
                </a:solidFill>
                <a:latin typeface="微软雅黑" panose="020B0503020204020204" pitchFamily="34" charset="-122"/>
                <a:ea typeface="微软雅黑" panose="020B0503020204020204" pitchFamily="34" charset="-122"/>
              </a:defRPr>
            </a:lvl2pPr>
            <a:lvl3pPr marL="1143000" indent="-228600">
              <a:buSzPct val="120000"/>
              <a:buFontTx/>
              <a:buBlip>
                <a:blip r:embed="rId5"/>
              </a:buBlip>
              <a:defRPr>
                <a:solidFill>
                  <a:schemeClr val="tx1">
                    <a:lumMod val="85000"/>
                    <a:lumOff val="15000"/>
                  </a:schemeClr>
                </a:solidFill>
                <a:latin typeface="微软雅黑" panose="020B0503020204020204" pitchFamily="34" charset="-122"/>
                <a:ea typeface="微软雅黑" panose="020B0503020204020204" pitchFamily="34" charset="-122"/>
              </a:defRPr>
            </a:lvl3pPr>
            <a:lvl4pPr marL="1714500" indent="-342900">
              <a:buFont typeface="+mj-ea"/>
              <a:buAutoNum type="circleNumDbPlain"/>
              <a:defRPr>
                <a:solidFill>
                  <a:schemeClr val="tx1">
                    <a:lumMod val="85000"/>
                    <a:lumOff val="15000"/>
                  </a:schemeClr>
                </a:solidFill>
                <a:latin typeface="微软雅黑" panose="020B0503020204020204" pitchFamily="34" charset="-122"/>
                <a:ea typeface="微软雅黑" panose="020B0503020204020204" pitchFamily="34" charset="-122"/>
              </a:defRPr>
            </a:lvl4pPr>
            <a:lvl5pPr>
              <a:defRPr>
                <a:solidFill>
                  <a:schemeClr val="tx1">
                    <a:lumMod val="85000"/>
                    <a:lumOff val="15000"/>
                  </a:schemeClr>
                </a:solidFill>
                <a:latin typeface="微软雅黑" panose="020B0503020204020204" pitchFamily="34" charset="-122"/>
                <a:ea typeface="微软雅黑" panose="020B0503020204020204" pitchFamily="34" charset="-122"/>
              </a:defRPr>
            </a:lvl5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dirty="0"/>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三栏内容">
    <p:bg>
      <p:bgPr>
        <a:blipFill dpi="0" rotWithShape="1">
          <a:blip r:embed="rId2">
            <a:lum/>
          </a:blip>
          <a:srcRect/>
          <a:stretch>
            <a:fillRect l="-1000" t="-5000" b="-5000"/>
          </a:stretch>
        </a:blipFill>
        <a:effectLst/>
      </p:bgPr>
    </p:bg>
    <p:spTree>
      <p:nvGrpSpPr>
        <p:cNvPr id="1" name=""/>
        <p:cNvGrpSpPr/>
        <p:nvPr/>
      </p:nvGrpSpPr>
      <p:grpSpPr>
        <a:xfrm>
          <a:off x="0" y="0"/>
          <a:ext cx="0" cy="0"/>
          <a:chOff x="0" y="0"/>
          <a:chExt cx="0" cy="0"/>
        </a:xfrm>
      </p:grpSpPr>
      <p:sp>
        <p:nvSpPr>
          <p:cNvPr id="8" name="文本占位符 2"/>
          <p:cNvSpPr>
            <a:spLocks noGrp="1"/>
          </p:cNvSpPr>
          <p:nvPr>
            <p:ph type="body" idx="1" hasCustomPrompt="1"/>
          </p:nvPr>
        </p:nvSpPr>
        <p:spPr>
          <a:xfrm>
            <a:off x="1791269" y="1307618"/>
            <a:ext cx="2799871" cy="347165"/>
          </a:xfrm>
        </p:spPr>
        <p:txBody>
          <a:bodyPr anchor="b"/>
          <a:lstStyle>
            <a:lvl1pPr marL="0" indent="0">
              <a:buNone/>
              <a:defRPr sz="2000" b="1">
                <a:solidFill>
                  <a:schemeClr val="tx1">
                    <a:lumMod val="85000"/>
                    <a:lumOff val="15000"/>
                  </a:schemeClr>
                </a:solidFill>
                <a:latin typeface="微软雅黑" panose="020B0503020204020204" pitchFamily="34" charset="-122"/>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单击此处编辑文本样式</a:t>
            </a:r>
            <a:endParaRPr lang="zh-CN" altLang="en-US" dirty="0"/>
          </a:p>
        </p:txBody>
      </p:sp>
      <p:sp>
        <p:nvSpPr>
          <p:cNvPr id="9" name="文本占位符 4"/>
          <p:cNvSpPr>
            <a:spLocks noGrp="1"/>
          </p:cNvSpPr>
          <p:nvPr>
            <p:ph type="body" sz="quarter" idx="3" hasCustomPrompt="1"/>
          </p:nvPr>
        </p:nvSpPr>
        <p:spPr>
          <a:xfrm>
            <a:off x="4693110" y="1307618"/>
            <a:ext cx="2798575" cy="347165"/>
          </a:xfrm>
        </p:spPr>
        <p:txBody>
          <a:bodyPr anchor="b"/>
          <a:lstStyle>
            <a:lvl1pPr marL="0" indent="0">
              <a:buNone/>
              <a:defRPr sz="2000" b="1">
                <a:solidFill>
                  <a:schemeClr val="tx1">
                    <a:lumMod val="85000"/>
                    <a:lumOff val="15000"/>
                  </a:schemeClr>
                </a:solidFill>
                <a:latin typeface="微软雅黑" panose="020B0503020204020204" pitchFamily="34" charset="-122"/>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单击此处编辑文本样式</a:t>
            </a:r>
            <a:endParaRPr lang="zh-CN" altLang="en-US" dirty="0"/>
          </a:p>
        </p:txBody>
      </p:sp>
      <p:sp>
        <p:nvSpPr>
          <p:cNvPr id="10" name="文本占位符 4"/>
          <p:cNvSpPr>
            <a:spLocks noGrp="1"/>
          </p:cNvSpPr>
          <p:nvPr>
            <p:ph type="body" sz="quarter" idx="10" hasCustomPrompt="1"/>
          </p:nvPr>
        </p:nvSpPr>
        <p:spPr>
          <a:xfrm>
            <a:off x="7593655" y="1307618"/>
            <a:ext cx="2798575" cy="347165"/>
          </a:xfrm>
        </p:spPr>
        <p:txBody>
          <a:bodyPr anchor="b"/>
          <a:lstStyle>
            <a:lvl1pPr marL="0" indent="0">
              <a:buNone/>
              <a:defRPr sz="2000" b="1">
                <a:solidFill>
                  <a:schemeClr val="tx1">
                    <a:lumMod val="85000"/>
                    <a:lumOff val="15000"/>
                  </a:schemeClr>
                </a:solidFill>
                <a:latin typeface="微软雅黑" panose="020B0503020204020204" pitchFamily="34" charset="-122"/>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单击此处编辑文本样式</a:t>
            </a:r>
            <a:endParaRPr lang="zh-CN" altLang="en-US" dirty="0"/>
          </a:p>
        </p:txBody>
      </p:sp>
      <p:sp>
        <p:nvSpPr>
          <p:cNvPr id="14" name="标题 1"/>
          <p:cNvSpPr>
            <a:spLocks noGrp="1"/>
          </p:cNvSpPr>
          <p:nvPr>
            <p:ph type="title"/>
          </p:nvPr>
        </p:nvSpPr>
        <p:spPr>
          <a:xfrm>
            <a:off x="1785032" y="377895"/>
            <a:ext cx="8607198" cy="792000"/>
          </a:xfrm>
        </p:spPr>
        <p:txBody>
          <a:bodyPr/>
          <a:lstStyle>
            <a:lvl1pPr algn="ctr">
              <a:defRPr b="1">
                <a:solidFill>
                  <a:schemeClr val="tx1">
                    <a:lumMod val="85000"/>
                    <a:lumOff val="15000"/>
                  </a:schemeClr>
                </a:solidFill>
                <a:latin typeface="微软雅黑" panose="020B0503020204020204" pitchFamily="34" charset="-122"/>
                <a:ea typeface="微软雅黑" panose="020B0503020204020204" pitchFamily="34" charset="-122"/>
              </a:defRPr>
            </a:lvl1pPr>
          </a:lstStyle>
          <a:p>
            <a:r>
              <a:rPr lang="zh-CN" altLang="en-US"/>
              <a:t>单击此处编辑母版标题样式</a:t>
            </a:r>
            <a:endParaRPr lang="zh-CN" altLang="en-US" dirty="0"/>
          </a:p>
        </p:txBody>
      </p:sp>
      <p:sp>
        <p:nvSpPr>
          <p:cNvPr id="15" name="内容占位符 2"/>
          <p:cNvSpPr>
            <a:spLocks noGrp="1"/>
          </p:cNvSpPr>
          <p:nvPr>
            <p:ph idx="11"/>
          </p:nvPr>
        </p:nvSpPr>
        <p:spPr>
          <a:xfrm>
            <a:off x="1785032" y="1792507"/>
            <a:ext cx="2806108" cy="4608294"/>
          </a:xfrm>
        </p:spPr>
        <p:txBody>
          <a:bodyPr>
            <a:normAutofit/>
          </a:bodyPr>
          <a:lstStyle>
            <a:lvl1pPr marL="228600" indent="-228600">
              <a:buSzPct val="120000"/>
              <a:buFontTx/>
              <a:buBlip>
                <a:blip r:embed="rId3"/>
              </a:buBlip>
              <a:defRPr sz="2000">
                <a:solidFill>
                  <a:schemeClr val="tx1">
                    <a:lumMod val="85000"/>
                    <a:lumOff val="15000"/>
                  </a:schemeClr>
                </a:solidFill>
                <a:latin typeface="微软雅黑" panose="020B0503020204020204" pitchFamily="34" charset="-122"/>
                <a:ea typeface="微软雅黑" panose="020B0503020204020204" pitchFamily="34" charset="-122"/>
              </a:defRPr>
            </a:lvl1pPr>
            <a:lvl2pPr marL="685800" indent="-228600">
              <a:buSzPct val="120000"/>
              <a:buFontTx/>
              <a:buBlip>
                <a:blip r:embed="rId4"/>
              </a:buBlip>
              <a:defRPr sz="1800">
                <a:solidFill>
                  <a:schemeClr val="tx1">
                    <a:lumMod val="85000"/>
                    <a:lumOff val="15000"/>
                  </a:schemeClr>
                </a:solidFill>
                <a:latin typeface="微软雅黑" panose="020B0503020204020204" pitchFamily="34" charset="-122"/>
                <a:ea typeface="微软雅黑" panose="020B0503020204020204" pitchFamily="34" charset="-122"/>
              </a:defRPr>
            </a:lvl2pPr>
            <a:lvl3pPr marL="1143000" indent="-228600">
              <a:buSzPct val="120000"/>
              <a:buFontTx/>
              <a:buBlip>
                <a:blip r:embed="rId5"/>
              </a:buBlip>
              <a:defRPr sz="1600">
                <a:solidFill>
                  <a:schemeClr val="tx1">
                    <a:lumMod val="85000"/>
                    <a:lumOff val="15000"/>
                  </a:schemeClr>
                </a:solidFill>
                <a:latin typeface="微软雅黑" panose="020B0503020204020204" pitchFamily="34" charset="-122"/>
                <a:ea typeface="微软雅黑" panose="020B0503020204020204" pitchFamily="34" charset="-122"/>
              </a:defRPr>
            </a:lvl3pPr>
            <a:lvl4pPr marL="1714500" indent="-342900">
              <a:buFont typeface="+mj-ea"/>
              <a:buAutoNum type="circleNumDbPlain"/>
              <a:defRPr sz="1400">
                <a:solidFill>
                  <a:schemeClr val="tx1">
                    <a:lumMod val="85000"/>
                    <a:lumOff val="15000"/>
                  </a:schemeClr>
                </a:solidFill>
                <a:latin typeface="微软雅黑" panose="020B0503020204020204" pitchFamily="34" charset="-122"/>
                <a:ea typeface="微软雅黑" panose="020B0503020204020204" pitchFamily="34" charset="-122"/>
              </a:defRPr>
            </a:lvl4pPr>
            <a:lvl5pPr>
              <a:defRPr sz="1400">
                <a:solidFill>
                  <a:schemeClr val="tx1">
                    <a:lumMod val="85000"/>
                    <a:lumOff val="15000"/>
                  </a:schemeClr>
                </a:solidFill>
                <a:latin typeface="微软雅黑" panose="020B0503020204020204" pitchFamily="34" charset="-122"/>
                <a:ea typeface="微软雅黑" panose="020B0503020204020204" pitchFamily="34" charset="-122"/>
              </a:defRPr>
            </a:lvl5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dirty="0"/>
          </a:p>
        </p:txBody>
      </p:sp>
      <p:sp>
        <p:nvSpPr>
          <p:cNvPr id="16" name="内容占位符 2"/>
          <p:cNvSpPr>
            <a:spLocks noGrp="1"/>
          </p:cNvSpPr>
          <p:nvPr>
            <p:ph idx="12"/>
          </p:nvPr>
        </p:nvSpPr>
        <p:spPr>
          <a:xfrm>
            <a:off x="4685577" y="1792507"/>
            <a:ext cx="2806108" cy="4608294"/>
          </a:xfrm>
        </p:spPr>
        <p:txBody>
          <a:bodyPr>
            <a:normAutofit/>
          </a:bodyPr>
          <a:lstStyle>
            <a:lvl1pPr marL="228600" indent="-228600">
              <a:buSzPct val="120000"/>
              <a:buFontTx/>
              <a:buBlip>
                <a:blip r:embed="rId3"/>
              </a:buBlip>
              <a:defRPr sz="2000">
                <a:solidFill>
                  <a:schemeClr val="tx1">
                    <a:lumMod val="85000"/>
                    <a:lumOff val="15000"/>
                  </a:schemeClr>
                </a:solidFill>
                <a:latin typeface="微软雅黑" panose="020B0503020204020204" pitchFamily="34" charset="-122"/>
                <a:ea typeface="微软雅黑" panose="020B0503020204020204" pitchFamily="34" charset="-122"/>
              </a:defRPr>
            </a:lvl1pPr>
            <a:lvl2pPr marL="685800" indent="-228600">
              <a:buSzPct val="120000"/>
              <a:buFontTx/>
              <a:buBlip>
                <a:blip r:embed="rId4"/>
              </a:buBlip>
              <a:defRPr sz="1800">
                <a:solidFill>
                  <a:schemeClr val="tx1">
                    <a:lumMod val="85000"/>
                    <a:lumOff val="15000"/>
                  </a:schemeClr>
                </a:solidFill>
                <a:latin typeface="微软雅黑" panose="020B0503020204020204" pitchFamily="34" charset="-122"/>
                <a:ea typeface="微软雅黑" panose="020B0503020204020204" pitchFamily="34" charset="-122"/>
              </a:defRPr>
            </a:lvl2pPr>
            <a:lvl3pPr marL="1143000" indent="-228600">
              <a:buSzPct val="120000"/>
              <a:buFontTx/>
              <a:buBlip>
                <a:blip r:embed="rId5"/>
              </a:buBlip>
              <a:defRPr sz="1600">
                <a:solidFill>
                  <a:schemeClr val="tx1">
                    <a:lumMod val="85000"/>
                    <a:lumOff val="15000"/>
                  </a:schemeClr>
                </a:solidFill>
                <a:latin typeface="微软雅黑" panose="020B0503020204020204" pitchFamily="34" charset="-122"/>
                <a:ea typeface="微软雅黑" panose="020B0503020204020204" pitchFamily="34" charset="-122"/>
              </a:defRPr>
            </a:lvl3pPr>
            <a:lvl4pPr marL="1714500" indent="-342900">
              <a:buFont typeface="+mj-ea"/>
              <a:buAutoNum type="circleNumDbPlain"/>
              <a:defRPr sz="1400">
                <a:solidFill>
                  <a:schemeClr val="tx1">
                    <a:lumMod val="85000"/>
                    <a:lumOff val="15000"/>
                  </a:schemeClr>
                </a:solidFill>
                <a:latin typeface="微软雅黑" panose="020B0503020204020204" pitchFamily="34" charset="-122"/>
                <a:ea typeface="微软雅黑" panose="020B0503020204020204" pitchFamily="34" charset="-122"/>
              </a:defRPr>
            </a:lvl4pPr>
            <a:lvl5pPr>
              <a:defRPr sz="1400">
                <a:solidFill>
                  <a:schemeClr val="tx1">
                    <a:lumMod val="85000"/>
                    <a:lumOff val="15000"/>
                  </a:schemeClr>
                </a:solidFill>
                <a:latin typeface="微软雅黑" panose="020B0503020204020204" pitchFamily="34" charset="-122"/>
                <a:ea typeface="微软雅黑" panose="020B0503020204020204" pitchFamily="34" charset="-122"/>
              </a:defRPr>
            </a:lvl5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dirty="0"/>
          </a:p>
        </p:txBody>
      </p:sp>
      <p:sp>
        <p:nvSpPr>
          <p:cNvPr id="18" name="内容占位符 2"/>
          <p:cNvSpPr>
            <a:spLocks noGrp="1"/>
          </p:cNvSpPr>
          <p:nvPr>
            <p:ph idx="13"/>
          </p:nvPr>
        </p:nvSpPr>
        <p:spPr>
          <a:xfrm>
            <a:off x="7586122" y="1792506"/>
            <a:ext cx="2806108" cy="4608294"/>
          </a:xfrm>
        </p:spPr>
        <p:txBody>
          <a:bodyPr>
            <a:normAutofit/>
          </a:bodyPr>
          <a:lstStyle>
            <a:lvl1pPr marL="228600" indent="-228600">
              <a:buSzPct val="120000"/>
              <a:buFontTx/>
              <a:buBlip>
                <a:blip r:embed="rId3"/>
              </a:buBlip>
              <a:defRPr sz="2000">
                <a:solidFill>
                  <a:schemeClr val="tx1">
                    <a:lumMod val="85000"/>
                    <a:lumOff val="15000"/>
                  </a:schemeClr>
                </a:solidFill>
                <a:latin typeface="微软雅黑" panose="020B0503020204020204" pitchFamily="34" charset="-122"/>
                <a:ea typeface="微软雅黑" panose="020B0503020204020204" pitchFamily="34" charset="-122"/>
              </a:defRPr>
            </a:lvl1pPr>
            <a:lvl2pPr marL="685800" indent="-228600">
              <a:buSzPct val="120000"/>
              <a:buFontTx/>
              <a:buBlip>
                <a:blip r:embed="rId4"/>
              </a:buBlip>
              <a:defRPr sz="1800">
                <a:solidFill>
                  <a:schemeClr val="tx1">
                    <a:lumMod val="85000"/>
                    <a:lumOff val="15000"/>
                  </a:schemeClr>
                </a:solidFill>
                <a:latin typeface="微软雅黑" panose="020B0503020204020204" pitchFamily="34" charset="-122"/>
                <a:ea typeface="微软雅黑" panose="020B0503020204020204" pitchFamily="34" charset="-122"/>
              </a:defRPr>
            </a:lvl2pPr>
            <a:lvl3pPr marL="1143000" indent="-228600">
              <a:buSzPct val="120000"/>
              <a:buFontTx/>
              <a:buBlip>
                <a:blip r:embed="rId5"/>
              </a:buBlip>
              <a:defRPr sz="1600">
                <a:solidFill>
                  <a:schemeClr val="tx1">
                    <a:lumMod val="85000"/>
                    <a:lumOff val="15000"/>
                  </a:schemeClr>
                </a:solidFill>
                <a:latin typeface="微软雅黑" panose="020B0503020204020204" pitchFamily="34" charset="-122"/>
                <a:ea typeface="微软雅黑" panose="020B0503020204020204" pitchFamily="34" charset="-122"/>
              </a:defRPr>
            </a:lvl3pPr>
            <a:lvl4pPr marL="1714500" indent="-342900">
              <a:buFont typeface="+mj-ea"/>
              <a:buAutoNum type="circleNumDbPlain"/>
              <a:defRPr sz="1400">
                <a:solidFill>
                  <a:schemeClr val="tx1">
                    <a:lumMod val="85000"/>
                    <a:lumOff val="15000"/>
                  </a:schemeClr>
                </a:solidFill>
                <a:latin typeface="微软雅黑" panose="020B0503020204020204" pitchFamily="34" charset="-122"/>
                <a:ea typeface="微软雅黑" panose="020B0503020204020204" pitchFamily="34" charset="-122"/>
              </a:defRPr>
            </a:lvl4pPr>
            <a:lvl5pPr>
              <a:defRPr sz="1400">
                <a:solidFill>
                  <a:schemeClr val="tx1">
                    <a:lumMod val="85000"/>
                    <a:lumOff val="15000"/>
                  </a:schemeClr>
                </a:solidFill>
                <a:latin typeface="微软雅黑" panose="020B0503020204020204" pitchFamily="34" charset="-122"/>
                <a:ea typeface="微软雅黑" panose="020B0503020204020204" pitchFamily="34" charset="-122"/>
              </a:defRPr>
            </a:lvl5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两栏内容">
    <p:bg>
      <p:bgPr>
        <a:blipFill dpi="0" rotWithShape="1">
          <a:blip r:embed="rId2">
            <a:lum/>
          </a:blip>
          <a:srcRect/>
          <a:stretch>
            <a:fillRect t="-5000" b="-5000"/>
          </a:stretch>
        </a:blipFill>
        <a:effectLst/>
      </p:bgPr>
    </p:bg>
    <p:spTree>
      <p:nvGrpSpPr>
        <p:cNvPr id="1" name=""/>
        <p:cNvGrpSpPr/>
        <p:nvPr/>
      </p:nvGrpSpPr>
      <p:grpSpPr>
        <a:xfrm>
          <a:off x="0" y="0"/>
          <a:ext cx="0" cy="0"/>
          <a:chOff x="0" y="0"/>
          <a:chExt cx="0" cy="0"/>
        </a:xfrm>
      </p:grpSpPr>
      <p:sp>
        <p:nvSpPr>
          <p:cNvPr id="5" name="标题 1"/>
          <p:cNvSpPr>
            <a:spLocks noGrp="1"/>
          </p:cNvSpPr>
          <p:nvPr>
            <p:ph type="title"/>
          </p:nvPr>
        </p:nvSpPr>
        <p:spPr>
          <a:xfrm>
            <a:off x="1785032" y="377895"/>
            <a:ext cx="8607198" cy="792000"/>
          </a:xfrm>
        </p:spPr>
        <p:txBody>
          <a:bodyPr/>
          <a:lstStyle>
            <a:lvl1pPr algn="ctr">
              <a:defRPr b="1">
                <a:solidFill>
                  <a:schemeClr val="tx1">
                    <a:lumMod val="85000"/>
                    <a:lumOff val="15000"/>
                  </a:schemeClr>
                </a:solidFill>
                <a:latin typeface="微软雅黑" panose="020B0503020204020204" pitchFamily="34" charset="-122"/>
                <a:ea typeface="微软雅黑" panose="020B0503020204020204" pitchFamily="34" charset="-122"/>
              </a:defRPr>
            </a:lvl1pPr>
          </a:lstStyle>
          <a:p>
            <a:r>
              <a:rPr lang="zh-CN" altLang="en-US"/>
              <a:t>单击此处编辑母版标题样式</a:t>
            </a:r>
            <a:endParaRPr lang="zh-CN" altLang="en-US" dirty="0"/>
          </a:p>
        </p:txBody>
      </p:sp>
      <p:sp>
        <p:nvSpPr>
          <p:cNvPr id="8" name="内容占位符 2"/>
          <p:cNvSpPr>
            <a:spLocks noGrp="1"/>
          </p:cNvSpPr>
          <p:nvPr>
            <p:ph idx="10"/>
          </p:nvPr>
        </p:nvSpPr>
        <p:spPr>
          <a:xfrm>
            <a:off x="1785032" y="1407886"/>
            <a:ext cx="4151087" cy="4992915"/>
          </a:xfrm>
        </p:spPr>
        <p:txBody>
          <a:bodyPr/>
          <a:lstStyle>
            <a:lvl1pPr marL="228600" indent="-228600">
              <a:buSzPct val="120000"/>
              <a:buFontTx/>
              <a:buBlip>
                <a:blip r:embed="rId3"/>
              </a:buBlip>
              <a:defRPr sz="2600">
                <a:solidFill>
                  <a:schemeClr val="tx1">
                    <a:lumMod val="85000"/>
                    <a:lumOff val="15000"/>
                  </a:schemeClr>
                </a:solidFill>
                <a:latin typeface="微软雅黑" panose="020B0503020204020204" pitchFamily="34" charset="-122"/>
                <a:ea typeface="微软雅黑" panose="020B0503020204020204" pitchFamily="34" charset="-122"/>
              </a:defRPr>
            </a:lvl1pPr>
            <a:lvl2pPr marL="685800" indent="-228600">
              <a:buSzPct val="120000"/>
              <a:buFontTx/>
              <a:buBlip>
                <a:blip r:embed="rId4"/>
              </a:buBlip>
              <a:defRPr>
                <a:solidFill>
                  <a:schemeClr val="tx1">
                    <a:lumMod val="85000"/>
                    <a:lumOff val="15000"/>
                  </a:schemeClr>
                </a:solidFill>
                <a:latin typeface="微软雅黑" panose="020B0503020204020204" pitchFamily="34" charset="-122"/>
                <a:ea typeface="微软雅黑" panose="020B0503020204020204" pitchFamily="34" charset="-122"/>
              </a:defRPr>
            </a:lvl2pPr>
            <a:lvl3pPr marL="1143000" indent="-228600">
              <a:buSzPct val="120000"/>
              <a:buFontTx/>
              <a:buBlip>
                <a:blip r:embed="rId5"/>
              </a:buBlip>
              <a:defRPr>
                <a:solidFill>
                  <a:schemeClr val="tx1">
                    <a:lumMod val="85000"/>
                    <a:lumOff val="15000"/>
                  </a:schemeClr>
                </a:solidFill>
                <a:latin typeface="微软雅黑" panose="020B0503020204020204" pitchFamily="34" charset="-122"/>
                <a:ea typeface="微软雅黑" panose="020B0503020204020204" pitchFamily="34" charset="-122"/>
              </a:defRPr>
            </a:lvl3pPr>
            <a:lvl4pPr marL="1714500" indent="-342900">
              <a:buFont typeface="+mj-ea"/>
              <a:buAutoNum type="circleNumDbPlain"/>
              <a:defRPr>
                <a:solidFill>
                  <a:schemeClr val="tx1">
                    <a:lumMod val="85000"/>
                    <a:lumOff val="15000"/>
                  </a:schemeClr>
                </a:solidFill>
                <a:latin typeface="微软雅黑" panose="020B0503020204020204" pitchFamily="34" charset="-122"/>
                <a:ea typeface="微软雅黑" panose="020B0503020204020204" pitchFamily="34" charset="-122"/>
              </a:defRPr>
            </a:lvl4pPr>
            <a:lvl5pPr>
              <a:defRPr>
                <a:solidFill>
                  <a:schemeClr val="tx1">
                    <a:lumMod val="85000"/>
                    <a:lumOff val="15000"/>
                  </a:schemeClr>
                </a:solidFill>
                <a:latin typeface="微软雅黑" panose="020B0503020204020204" pitchFamily="34" charset="-122"/>
                <a:ea typeface="微软雅黑" panose="020B0503020204020204" pitchFamily="34" charset="-122"/>
              </a:defRPr>
            </a:lvl5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dirty="0"/>
          </a:p>
        </p:txBody>
      </p:sp>
      <p:sp>
        <p:nvSpPr>
          <p:cNvPr id="10" name="内容占位符 2"/>
          <p:cNvSpPr>
            <a:spLocks noGrp="1"/>
          </p:cNvSpPr>
          <p:nvPr>
            <p:ph idx="11"/>
          </p:nvPr>
        </p:nvSpPr>
        <p:spPr>
          <a:xfrm>
            <a:off x="6241143" y="1407886"/>
            <a:ext cx="4151087" cy="4992915"/>
          </a:xfrm>
        </p:spPr>
        <p:txBody>
          <a:bodyPr/>
          <a:lstStyle>
            <a:lvl1pPr marL="228600" indent="-228600">
              <a:buSzPct val="120000"/>
              <a:buFontTx/>
              <a:buBlip>
                <a:blip r:embed="rId3"/>
              </a:buBlip>
              <a:defRPr sz="2600">
                <a:solidFill>
                  <a:schemeClr val="tx1">
                    <a:lumMod val="85000"/>
                    <a:lumOff val="15000"/>
                  </a:schemeClr>
                </a:solidFill>
                <a:latin typeface="微软雅黑" panose="020B0503020204020204" pitchFamily="34" charset="-122"/>
                <a:ea typeface="微软雅黑" panose="020B0503020204020204" pitchFamily="34" charset="-122"/>
              </a:defRPr>
            </a:lvl1pPr>
            <a:lvl2pPr marL="685800" indent="-228600">
              <a:buSzPct val="120000"/>
              <a:buFontTx/>
              <a:buBlip>
                <a:blip r:embed="rId4"/>
              </a:buBlip>
              <a:defRPr>
                <a:solidFill>
                  <a:schemeClr val="tx1">
                    <a:lumMod val="85000"/>
                    <a:lumOff val="15000"/>
                  </a:schemeClr>
                </a:solidFill>
                <a:latin typeface="微软雅黑" panose="020B0503020204020204" pitchFamily="34" charset="-122"/>
                <a:ea typeface="微软雅黑" panose="020B0503020204020204" pitchFamily="34" charset="-122"/>
              </a:defRPr>
            </a:lvl2pPr>
            <a:lvl3pPr marL="1143000" indent="-228600">
              <a:buSzPct val="120000"/>
              <a:buFontTx/>
              <a:buBlip>
                <a:blip r:embed="rId5"/>
              </a:buBlip>
              <a:defRPr>
                <a:solidFill>
                  <a:schemeClr val="tx1">
                    <a:lumMod val="85000"/>
                    <a:lumOff val="15000"/>
                  </a:schemeClr>
                </a:solidFill>
                <a:latin typeface="微软雅黑" panose="020B0503020204020204" pitchFamily="34" charset="-122"/>
                <a:ea typeface="微软雅黑" panose="020B0503020204020204" pitchFamily="34" charset="-122"/>
              </a:defRPr>
            </a:lvl3pPr>
            <a:lvl4pPr marL="1714500" indent="-342900">
              <a:buFont typeface="+mj-ea"/>
              <a:buAutoNum type="circleNumDbPlain"/>
              <a:defRPr>
                <a:solidFill>
                  <a:schemeClr val="tx1">
                    <a:lumMod val="85000"/>
                    <a:lumOff val="15000"/>
                  </a:schemeClr>
                </a:solidFill>
                <a:latin typeface="微软雅黑" panose="020B0503020204020204" pitchFamily="34" charset="-122"/>
                <a:ea typeface="微软雅黑" panose="020B0503020204020204" pitchFamily="34" charset="-122"/>
              </a:defRPr>
            </a:lvl4pPr>
            <a:lvl5pPr>
              <a:defRPr>
                <a:solidFill>
                  <a:schemeClr val="tx1">
                    <a:lumMod val="85000"/>
                    <a:lumOff val="15000"/>
                  </a:schemeClr>
                </a:solidFill>
                <a:latin typeface="微软雅黑" panose="020B0503020204020204" pitchFamily="34" charset="-122"/>
                <a:ea typeface="微软雅黑" panose="020B0503020204020204" pitchFamily="34" charset="-122"/>
              </a:defRPr>
            </a:lvl5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dirty="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一张图片和内容">
    <p:bg>
      <p:bgPr>
        <a:blipFill dpi="0" rotWithShape="1">
          <a:blip r:embed="rId2">
            <a:lum/>
          </a:blip>
          <a:srcRect/>
          <a:stretch>
            <a:fillRect t="-5000" b="-5000"/>
          </a:stretch>
        </a:blipFill>
        <a:effectLst/>
      </p:bgPr>
    </p:bg>
    <p:spTree>
      <p:nvGrpSpPr>
        <p:cNvPr id="1" name=""/>
        <p:cNvGrpSpPr/>
        <p:nvPr/>
      </p:nvGrpSpPr>
      <p:grpSpPr>
        <a:xfrm>
          <a:off x="0" y="0"/>
          <a:ext cx="0" cy="0"/>
          <a:chOff x="0" y="0"/>
          <a:chExt cx="0" cy="0"/>
        </a:xfrm>
      </p:grpSpPr>
      <p:sp>
        <p:nvSpPr>
          <p:cNvPr id="6" name="内容占位符 2"/>
          <p:cNvSpPr>
            <a:spLocks noGrp="1"/>
          </p:cNvSpPr>
          <p:nvPr>
            <p:ph idx="17"/>
          </p:nvPr>
        </p:nvSpPr>
        <p:spPr>
          <a:xfrm>
            <a:off x="6096001" y="2046512"/>
            <a:ext cx="4978400" cy="3236687"/>
          </a:xfrm>
          <a:solidFill>
            <a:srgbClr val="3C3C3C"/>
          </a:solidFill>
          <a:ln w="63500">
            <a:noFill/>
            <a:miter lim="800000"/>
          </a:ln>
          <a:effectLst>
            <a:outerShdw blurRad="50800" dist="38100" dir="5400000" algn="t" rotWithShape="0">
              <a:prstClr val="black">
                <a:alpha val="40000"/>
              </a:prstClr>
            </a:outerShdw>
          </a:effectLst>
        </p:spPr>
        <p:txBody>
          <a:bodyPr>
            <a:normAutofit/>
          </a:bodyPr>
          <a:lstStyle>
            <a:lvl1pPr marL="228600" indent="-228600">
              <a:buSzPct val="120000"/>
              <a:buFontTx/>
              <a:buBlip>
                <a:blip r:embed="rId3"/>
              </a:buBlip>
              <a:defRPr sz="2000">
                <a:solidFill>
                  <a:schemeClr val="bg1"/>
                </a:solidFill>
                <a:latin typeface="微软雅黑" panose="020B0503020204020204" pitchFamily="34" charset="-122"/>
                <a:ea typeface="微软雅黑" panose="020B0503020204020204" pitchFamily="34" charset="-122"/>
              </a:defRPr>
            </a:lvl1pPr>
            <a:lvl2pPr marL="685800" indent="-228600">
              <a:buSzPct val="120000"/>
              <a:buFontTx/>
              <a:buBlip>
                <a:blip r:embed="rId4"/>
              </a:buBlip>
              <a:defRPr sz="1800">
                <a:solidFill>
                  <a:schemeClr val="bg1"/>
                </a:solidFill>
                <a:latin typeface="微软雅黑" panose="020B0503020204020204" pitchFamily="34" charset="-122"/>
                <a:ea typeface="微软雅黑" panose="020B0503020204020204" pitchFamily="34" charset="-122"/>
              </a:defRPr>
            </a:lvl2pPr>
            <a:lvl3pPr marL="1143000" indent="-228600">
              <a:buSzPct val="120000"/>
              <a:buFontTx/>
              <a:buBlip>
                <a:blip r:embed="rId5"/>
              </a:buBlip>
              <a:defRPr sz="1600">
                <a:solidFill>
                  <a:schemeClr val="bg1"/>
                </a:solidFill>
                <a:latin typeface="微软雅黑" panose="020B0503020204020204" pitchFamily="34" charset="-122"/>
                <a:ea typeface="微软雅黑" panose="020B0503020204020204" pitchFamily="34" charset="-122"/>
              </a:defRPr>
            </a:lvl3pPr>
            <a:lvl4pPr marL="1714500" indent="-342900">
              <a:buFont typeface="+mj-ea"/>
              <a:buAutoNum type="circleNumDbPlain"/>
              <a:defRPr sz="1400">
                <a:solidFill>
                  <a:schemeClr val="bg1"/>
                </a:solidFill>
                <a:latin typeface="微软雅黑" panose="020B0503020204020204" pitchFamily="34" charset="-122"/>
                <a:ea typeface="微软雅黑" panose="020B0503020204020204" pitchFamily="34" charset="-122"/>
              </a:defRPr>
            </a:lvl4pPr>
            <a:lvl5pPr>
              <a:defRPr sz="1400">
                <a:solidFill>
                  <a:schemeClr val="bg1"/>
                </a:solidFill>
                <a:latin typeface="微软雅黑" panose="020B0503020204020204" pitchFamily="34" charset="-122"/>
                <a:ea typeface="微软雅黑" panose="020B0503020204020204" pitchFamily="34" charset="-122"/>
              </a:defRPr>
            </a:lvl5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dirty="0"/>
          </a:p>
        </p:txBody>
      </p:sp>
      <p:sp>
        <p:nvSpPr>
          <p:cNvPr id="8" name="图片占位符 7"/>
          <p:cNvSpPr>
            <a:spLocks noGrp="1"/>
          </p:cNvSpPr>
          <p:nvPr>
            <p:ph type="pic" sz="quarter" idx="10" hasCustomPrompt="1"/>
          </p:nvPr>
        </p:nvSpPr>
        <p:spPr>
          <a:xfrm>
            <a:off x="1129553" y="2046512"/>
            <a:ext cx="4966447" cy="3236687"/>
          </a:xfrm>
          <a:solidFill>
            <a:schemeClr val="bg1"/>
          </a:solidFill>
          <a:ln w="31750">
            <a:noFill/>
            <a:miter lim="800000"/>
          </a:ln>
          <a:effectLst>
            <a:outerShdw blurRad="50800" dist="38100" dir="8100000" algn="tr" rotWithShape="0">
              <a:prstClr val="black">
                <a:alpha val="40000"/>
              </a:prstClr>
            </a:outerShdw>
          </a:effectLst>
        </p:spPr>
        <p:txBody>
          <a:bodyPr anchor="ctr">
            <a:normAutofit/>
          </a:bodyPr>
          <a:lstStyle>
            <a:lvl1pPr algn="ctr">
              <a:defRPr sz="2000">
                <a:solidFill>
                  <a:srgbClr val="3C3C3C"/>
                </a:solidFill>
                <a:latin typeface="微软雅黑" panose="020B0503020204020204" pitchFamily="34" charset="-122"/>
                <a:ea typeface="微软雅黑" panose="020B0503020204020204" pitchFamily="34" charset="-122"/>
              </a:defRPr>
            </a:lvl1pPr>
          </a:lstStyle>
          <a:p>
            <a:r>
              <a:rPr lang="zh-CN" altLang="en-US" dirty="0"/>
              <a:t>单击添加图片</a:t>
            </a:r>
            <a:endParaRPr lang="zh-CN" altLang="en-US" dirty="0"/>
          </a:p>
        </p:txBody>
      </p:sp>
      <p:sp>
        <p:nvSpPr>
          <p:cNvPr id="7" name="标题 1"/>
          <p:cNvSpPr>
            <a:spLocks noGrp="1"/>
          </p:cNvSpPr>
          <p:nvPr>
            <p:ph type="title"/>
          </p:nvPr>
        </p:nvSpPr>
        <p:spPr>
          <a:xfrm>
            <a:off x="1129553" y="377895"/>
            <a:ext cx="9944847" cy="792000"/>
          </a:xfrm>
        </p:spPr>
        <p:txBody>
          <a:bodyPr/>
          <a:lstStyle>
            <a:lvl1pPr algn="ctr">
              <a:defRPr b="1">
                <a:solidFill>
                  <a:schemeClr val="tx1">
                    <a:lumMod val="85000"/>
                    <a:lumOff val="15000"/>
                  </a:schemeClr>
                </a:solidFill>
                <a:latin typeface="微软雅黑" panose="020B0503020204020204" pitchFamily="34" charset="-122"/>
                <a:ea typeface="微软雅黑" panose="020B0503020204020204" pitchFamily="34" charset="-122"/>
              </a:defRPr>
            </a:lvl1pPr>
          </a:lstStyle>
          <a:p>
            <a:r>
              <a:rPr lang="zh-CN" altLang="en-US"/>
              <a:t>单击此处编辑母版标题样式</a:t>
            </a:r>
            <a:endParaRPr lang="zh-CN" altLang="en-US" dirty="0"/>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两张图片和内容">
    <p:bg>
      <p:bgPr>
        <a:blipFill dpi="0" rotWithShape="1">
          <a:blip r:embed="rId2">
            <a:lum/>
          </a:blip>
          <a:srcRect/>
          <a:stretch>
            <a:fillRect t="-5000" b="-5000"/>
          </a:stretch>
        </a:blipFill>
        <a:effectLst/>
      </p:bgPr>
    </p:bg>
    <p:spTree>
      <p:nvGrpSpPr>
        <p:cNvPr id="1" name=""/>
        <p:cNvGrpSpPr/>
        <p:nvPr/>
      </p:nvGrpSpPr>
      <p:grpSpPr>
        <a:xfrm>
          <a:off x="0" y="0"/>
          <a:ext cx="0" cy="0"/>
          <a:chOff x="0" y="0"/>
          <a:chExt cx="0" cy="0"/>
        </a:xfrm>
      </p:grpSpPr>
      <p:sp>
        <p:nvSpPr>
          <p:cNvPr id="11" name="图片占位符 7"/>
          <p:cNvSpPr>
            <a:spLocks noGrp="1"/>
          </p:cNvSpPr>
          <p:nvPr>
            <p:ph type="pic" sz="quarter" idx="15" hasCustomPrompt="1"/>
          </p:nvPr>
        </p:nvSpPr>
        <p:spPr>
          <a:xfrm>
            <a:off x="1404602" y="1291771"/>
            <a:ext cx="4552947" cy="3168030"/>
          </a:xfrm>
          <a:solidFill>
            <a:schemeClr val="bg1"/>
          </a:solidFill>
          <a:ln w="31750">
            <a:noFill/>
            <a:miter lim="800000"/>
          </a:ln>
          <a:effectLst>
            <a:outerShdw blurRad="50800" dist="38100" dir="8100000" algn="tr" rotWithShape="0">
              <a:prstClr val="black">
                <a:alpha val="40000"/>
              </a:prstClr>
            </a:outerShdw>
          </a:effectLst>
        </p:spPr>
        <p:txBody>
          <a:bodyPr anchor="ctr">
            <a:normAutofit/>
          </a:bodyPr>
          <a:lstStyle>
            <a:lvl1pPr algn="ctr">
              <a:defRPr sz="2000">
                <a:solidFill>
                  <a:srgbClr val="3C3C3C"/>
                </a:solidFill>
                <a:latin typeface="微软雅黑" panose="020B0503020204020204" pitchFamily="34" charset="-122"/>
                <a:ea typeface="微软雅黑" panose="020B0503020204020204" pitchFamily="34" charset="-122"/>
              </a:defRPr>
            </a:lvl1pPr>
          </a:lstStyle>
          <a:p>
            <a:r>
              <a:rPr lang="zh-CN" altLang="en-US" dirty="0"/>
              <a:t>单击添加图片</a:t>
            </a:r>
            <a:endParaRPr lang="zh-CN" altLang="en-US" dirty="0"/>
          </a:p>
        </p:txBody>
      </p:sp>
      <p:sp>
        <p:nvSpPr>
          <p:cNvPr id="13" name="图片占位符 7"/>
          <p:cNvSpPr>
            <a:spLocks noGrp="1"/>
          </p:cNvSpPr>
          <p:nvPr>
            <p:ph type="pic" sz="quarter" idx="16" hasCustomPrompt="1"/>
          </p:nvPr>
        </p:nvSpPr>
        <p:spPr>
          <a:xfrm>
            <a:off x="6229353" y="1291771"/>
            <a:ext cx="4552947" cy="3168030"/>
          </a:xfrm>
          <a:solidFill>
            <a:schemeClr val="bg1"/>
          </a:solidFill>
          <a:ln w="31750">
            <a:noFill/>
            <a:miter lim="800000"/>
          </a:ln>
          <a:effectLst>
            <a:outerShdw blurRad="50800" dist="38100" dir="8100000" algn="tr" rotWithShape="0">
              <a:prstClr val="black">
                <a:alpha val="40000"/>
              </a:prstClr>
            </a:outerShdw>
          </a:effectLst>
        </p:spPr>
        <p:txBody>
          <a:bodyPr anchor="ctr">
            <a:normAutofit/>
          </a:bodyPr>
          <a:lstStyle>
            <a:lvl1pPr algn="ctr">
              <a:defRPr sz="2000">
                <a:solidFill>
                  <a:srgbClr val="3C3C3C"/>
                </a:solidFill>
                <a:latin typeface="微软雅黑" panose="020B0503020204020204" pitchFamily="34" charset="-122"/>
                <a:ea typeface="微软雅黑" panose="020B0503020204020204" pitchFamily="34" charset="-122"/>
              </a:defRPr>
            </a:lvl1pPr>
          </a:lstStyle>
          <a:p>
            <a:r>
              <a:rPr lang="zh-CN" altLang="en-US" dirty="0"/>
              <a:t>单击添加图片</a:t>
            </a:r>
            <a:endParaRPr lang="zh-CN" altLang="en-US" dirty="0"/>
          </a:p>
        </p:txBody>
      </p:sp>
      <p:sp>
        <p:nvSpPr>
          <p:cNvPr id="17" name="内容占位符 2"/>
          <p:cNvSpPr>
            <a:spLocks noGrp="1"/>
          </p:cNvSpPr>
          <p:nvPr>
            <p:ph idx="17"/>
          </p:nvPr>
        </p:nvSpPr>
        <p:spPr>
          <a:xfrm>
            <a:off x="1404602" y="4459802"/>
            <a:ext cx="4552947" cy="1883848"/>
          </a:xfrm>
          <a:solidFill>
            <a:srgbClr val="3C3C3C"/>
          </a:solidFill>
          <a:ln w="63500">
            <a:noFill/>
            <a:miter lim="800000"/>
          </a:ln>
          <a:effectLst>
            <a:outerShdw blurRad="50800" dist="38100" dir="8100000" algn="tr" rotWithShape="0">
              <a:prstClr val="black">
                <a:alpha val="40000"/>
              </a:prstClr>
            </a:outerShdw>
          </a:effectLst>
        </p:spPr>
        <p:txBody>
          <a:bodyPr>
            <a:normAutofit/>
          </a:bodyPr>
          <a:lstStyle>
            <a:lvl1pPr marL="228600" indent="-228600">
              <a:buSzPct val="120000"/>
              <a:buFontTx/>
              <a:buBlip>
                <a:blip r:embed="rId3"/>
              </a:buBlip>
              <a:defRPr sz="2000">
                <a:solidFill>
                  <a:schemeClr val="bg1"/>
                </a:solidFill>
                <a:latin typeface="微软雅黑" panose="020B0503020204020204" pitchFamily="34" charset="-122"/>
                <a:ea typeface="微软雅黑" panose="020B0503020204020204" pitchFamily="34" charset="-122"/>
              </a:defRPr>
            </a:lvl1pPr>
            <a:lvl2pPr marL="685800" indent="-228600">
              <a:buSzPct val="120000"/>
              <a:buFontTx/>
              <a:buBlip>
                <a:blip r:embed="rId4"/>
              </a:buBlip>
              <a:defRPr sz="1800">
                <a:solidFill>
                  <a:schemeClr val="bg1"/>
                </a:solidFill>
                <a:latin typeface="微软雅黑" panose="020B0503020204020204" pitchFamily="34" charset="-122"/>
                <a:ea typeface="微软雅黑" panose="020B0503020204020204" pitchFamily="34" charset="-122"/>
              </a:defRPr>
            </a:lvl2pPr>
            <a:lvl3pPr marL="1143000" indent="-228600">
              <a:buSzPct val="120000"/>
              <a:buFontTx/>
              <a:buBlip>
                <a:blip r:embed="rId5"/>
              </a:buBlip>
              <a:defRPr sz="1600">
                <a:solidFill>
                  <a:schemeClr val="bg1"/>
                </a:solidFill>
                <a:latin typeface="微软雅黑" panose="020B0503020204020204" pitchFamily="34" charset="-122"/>
                <a:ea typeface="微软雅黑" panose="020B0503020204020204" pitchFamily="34" charset="-122"/>
              </a:defRPr>
            </a:lvl3pPr>
            <a:lvl4pPr marL="1714500" indent="-342900">
              <a:buFont typeface="+mj-ea"/>
              <a:buAutoNum type="circleNumDbPlain"/>
              <a:defRPr sz="1400">
                <a:solidFill>
                  <a:schemeClr val="bg1"/>
                </a:solidFill>
                <a:latin typeface="微软雅黑" panose="020B0503020204020204" pitchFamily="34" charset="-122"/>
                <a:ea typeface="微软雅黑" panose="020B0503020204020204" pitchFamily="34" charset="-122"/>
              </a:defRPr>
            </a:lvl4pPr>
            <a:lvl5pPr>
              <a:defRPr sz="1400">
                <a:solidFill>
                  <a:schemeClr val="bg1"/>
                </a:solidFill>
                <a:latin typeface="微软雅黑" panose="020B0503020204020204" pitchFamily="34" charset="-122"/>
                <a:ea typeface="微软雅黑" panose="020B0503020204020204" pitchFamily="34" charset="-122"/>
              </a:defRPr>
            </a:lvl5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dirty="0"/>
          </a:p>
        </p:txBody>
      </p:sp>
      <p:sp>
        <p:nvSpPr>
          <p:cNvPr id="22" name="内容占位符 2"/>
          <p:cNvSpPr>
            <a:spLocks noGrp="1"/>
          </p:cNvSpPr>
          <p:nvPr>
            <p:ph idx="18"/>
          </p:nvPr>
        </p:nvSpPr>
        <p:spPr>
          <a:xfrm>
            <a:off x="6229353" y="4459802"/>
            <a:ext cx="4552947" cy="1883848"/>
          </a:xfrm>
          <a:solidFill>
            <a:srgbClr val="3C3C3C"/>
          </a:solidFill>
          <a:ln w="63500">
            <a:noFill/>
            <a:miter lim="800000"/>
          </a:ln>
          <a:effectLst>
            <a:outerShdw blurRad="50800" dist="38100" dir="8100000" algn="tr" rotWithShape="0">
              <a:prstClr val="black">
                <a:alpha val="40000"/>
              </a:prstClr>
            </a:outerShdw>
          </a:effectLst>
        </p:spPr>
        <p:txBody>
          <a:bodyPr>
            <a:normAutofit/>
          </a:bodyPr>
          <a:lstStyle>
            <a:lvl1pPr marL="228600" indent="-228600">
              <a:buSzPct val="120000"/>
              <a:buFontTx/>
              <a:buBlip>
                <a:blip r:embed="rId3"/>
              </a:buBlip>
              <a:defRPr sz="2000">
                <a:solidFill>
                  <a:schemeClr val="bg1"/>
                </a:solidFill>
                <a:latin typeface="微软雅黑" panose="020B0503020204020204" pitchFamily="34" charset="-122"/>
                <a:ea typeface="微软雅黑" panose="020B0503020204020204" pitchFamily="34" charset="-122"/>
              </a:defRPr>
            </a:lvl1pPr>
            <a:lvl2pPr marL="685800" indent="-228600">
              <a:buSzPct val="120000"/>
              <a:buFontTx/>
              <a:buBlip>
                <a:blip r:embed="rId4"/>
              </a:buBlip>
              <a:defRPr sz="1800">
                <a:solidFill>
                  <a:schemeClr val="bg1"/>
                </a:solidFill>
                <a:latin typeface="微软雅黑" panose="020B0503020204020204" pitchFamily="34" charset="-122"/>
                <a:ea typeface="微软雅黑" panose="020B0503020204020204" pitchFamily="34" charset="-122"/>
              </a:defRPr>
            </a:lvl2pPr>
            <a:lvl3pPr marL="1143000" indent="-228600">
              <a:buSzPct val="120000"/>
              <a:buFontTx/>
              <a:buBlip>
                <a:blip r:embed="rId5"/>
              </a:buBlip>
              <a:defRPr sz="1600">
                <a:solidFill>
                  <a:schemeClr val="bg1"/>
                </a:solidFill>
                <a:latin typeface="微软雅黑" panose="020B0503020204020204" pitchFamily="34" charset="-122"/>
                <a:ea typeface="微软雅黑" panose="020B0503020204020204" pitchFamily="34" charset="-122"/>
              </a:defRPr>
            </a:lvl3pPr>
            <a:lvl4pPr marL="1714500" indent="-342900">
              <a:buFont typeface="+mj-ea"/>
              <a:buAutoNum type="circleNumDbPlain"/>
              <a:defRPr sz="1400">
                <a:solidFill>
                  <a:schemeClr val="bg1"/>
                </a:solidFill>
                <a:latin typeface="微软雅黑" panose="020B0503020204020204" pitchFamily="34" charset="-122"/>
                <a:ea typeface="微软雅黑" panose="020B0503020204020204" pitchFamily="34" charset="-122"/>
              </a:defRPr>
            </a:lvl4pPr>
            <a:lvl5pPr>
              <a:defRPr sz="1400">
                <a:solidFill>
                  <a:schemeClr val="bg1"/>
                </a:solidFill>
                <a:latin typeface="微软雅黑" panose="020B0503020204020204" pitchFamily="34" charset="-122"/>
                <a:ea typeface="微软雅黑" panose="020B0503020204020204" pitchFamily="34" charset="-122"/>
              </a:defRPr>
            </a:lvl5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dirty="0"/>
          </a:p>
        </p:txBody>
      </p:sp>
      <p:sp>
        <p:nvSpPr>
          <p:cNvPr id="7" name="标题 1"/>
          <p:cNvSpPr>
            <a:spLocks noGrp="1"/>
          </p:cNvSpPr>
          <p:nvPr>
            <p:ph type="title"/>
          </p:nvPr>
        </p:nvSpPr>
        <p:spPr>
          <a:xfrm>
            <a:off x="1404602" y="377895"/>
            <a:ext cx="9377698" cy="792000"/>
          </a:xfrm>
        </p:spPr>
        <p:txBody>
          <a:bodyPr/>
          <a:lstStyle>
            <a:lvl1pPr algn="ctr">
              <a:defRPr b="1">
                <a:solidFill>
                  <a:schemeClr val="tx1">
                    <a:lumMod val="85000"/>
                    <a:lumOff val="15000"/>
                  </a:schemeClr>
                </a:solidFill>
                <a:latin typeface="微软雅黑" panose="020B0503020204020204" pitchFamily="34" charset="-122"/>
                <a:ea typeface="微软雅黑" panose="020B0503020204020204" pitchFamily="34" charset="-122"/>
              </a:defRPr>
            </a:lvl1pPr>
          </a:lstStyle>
          <a:p>
            <a:r>
              <a:rPr lang="zh-CN" altLang="en-US"/>
              <a:t>单击此处编辑母版标题样式</a:t>
            </a:r>
            <a:endParaRPr lang="zh-CN" altLang="en-US" dirty="0"/>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三张图片和内容">
    <p:bg>
      <p:bgPr>
        <a:blipFill dpi="0" rotWithShape="1">
          <a:blip r:embed="rId2">
            <a:lum/>
          </a:blip>
          <a:srcRect/>
          <a:stretch>
            <a:fillRect l="-1000" t="-5000" b="-5000"/>
          </a:stretch>
        </a:blipFill>
        <a:effectLst/>
      </p:bgPr>
    </p:bg>
    <p:spTree>
      <p:nvGrpSpPr>
        <p:cNvPr id="1" name=""/>
        <p:cNvGrpSpPr/>
        <p:nvPr/>
      </p:nvGrpSpPr>
      <p:grpSpPr>
        <a:xfrm>
          <a:off x="0" y="0"/>
          <a:ext cx="0" cy="0"/>
          <a:chOff x="0" y="0"/>
          <a:chExt cx="0" cy="0"/>
        </a:xfrm>
      </p:grpSpPr>
      <p:sp>
        <p:nvSpPr>
          <p:cNvPr id="11" name="图片占位符 7"/>
          <p:cNvSpPr>
            <a:spLocks noGrp="1"/>
          </p:cNvSpPr>
          <p:nvPr>
            <p:ph type="pic" sz="quarter" idx="18" hasCustomPrompt="1"/>
          </p:nvPr>
        </p:nvSpPr>
        <p:spPr>
          <a:xfrm>
            <a:off x="1156953" y="1277258"/>
            <a:ext cx="3148348" cy="3145730"/>
          </a:xfrm>
          <a:solidFill>
            <a:schemeClr val="bg1"/>
          </a:solidFill>
          <a:ln w="31750">
            <a:noFill/>
            <a:miter lim="800000"/>
          </a:ln>
          <a:effectLst>
            <a:outerShdw blurRad="50800" dist="38100" dir="8100000" algn="tr" rotWithShape="0">
              <a:prstClr val="black">
                <a:alpha val="40000"/>
              </a:prstClr>
            </a:outerShdw>
          </a:effectLst>
        </p:spPr>
        <p:txBody>
          <a:bodyPr anchor="ctr">
            <a:normAutofit/>
          </a:bodyPr>
          <a:lstStyle>
            <a:lvl1pPr algn="ctr">
              <a:defRPr sz="2000">
                <a:solidFill>
                  <a:srgbClr val="3C3C3C"/>
                </a:solidFill>
                <a:latin typeface="微软雅黑" panose="020B0503020204020204" pitchFamily="34" charset="-122"/>
                <a:ea typeface="微软雅黑" panose="020B0503020204020204" pitchFamily="34" charset="-122"/>
              </a:defRPr>
            </a:lvl1pPr>
          </a:lstStyle>
          <a:p>
            <a:r>
              <a:rPr lang="zh-CN" altLang="en-US" dirty="0"/>
              <a:t>单击添加图片</a:t>
            </a:r>
            <a:endParaRPr lang="zh-CN" altLang="en-US" dirty="0"/>
          </a:p>
        </p:txBody>
      </p:sp>
      <p:sp>
        <p:nvSpPr>
          <p:cNvPr id="14" name="图片占位符 7"/>
          <p:cNvSpPr>
            <a:spLocks noGrp="1"/>
          </p:cNvSpPr>
          <p:nvPr>
            <p:ph type="pic" sz="quarter" idx="19" hasCustomPrompt="1"/>
          </p:nvPr>
        </p:nvSpPr>
        <p:spPr>
          <a:xfrm>
            <a:off x="4505830" y="1277258"/>
            <a:ext cx="3148348" cy="3145730"/>
          </a:xfrm>
          <a:solidFill>
            <a:schemeClr val="bg1"/>
          </a:solidFill>
          <a:ln w="31750">
            <a:noFill/>
            <a:miter lim="800000"/>
          </a:ln>
          <a:effectLst>
            <a:outerShdw blurRad="50800" dist="38100" dir="8100000" algn="tr" rotWithShape="0">
              <a:prstClr val="black">
                <a:alpha val="40000"/>
              </a:prstClr>
            </a:outerShdw>
          </a:effectLst>
        </p:spPr>
        <p:txBody>
          <a:bodyPr anchor="ctr">
            <a:normAutofit/>
          </a:bodyPr>
          <a:lstStyle>
            <a:lvl1pPr algn="ctr">
              <a:defRPr sz="2000">
                <a:solidFill>
                  <a:srgbClr val="3C3C3C"/>
                </a:solidFill>
                <a:latin typeface="微软雅黑" panose="020B0503020204020204" pitchFamily="34" charset="-122"/>
                <a:ea typeface="微软雅黑" panose="020B0503020204020204" pitchFamily="34" charset="-122"/>
              </a:defRPr>
            </a:lvl1pPr>
          </a:lstStyle>
          <a:p>
            <a:r>
              <a:rPr lang="zh-CN" altLang="en-US" dirty="0"/>
              <a:t>单击添加图片</a:t>
            </a:r>
            <a:endParaRPr lang="zh-CN" altLang="en-US" dirty="0"/>
          </a:p>
        </p:txBody>
      </p:sp>
      <p:sp>
        <p:nvSpPr>
          <p:cNvPr id="17" name="图片占位符 7"/>
          <p:cNvSpPr>
            <a:spLocks noGrp="1"/>
          </p:cNvSpPr>
          <p:nvPr>
            <p:ph type="pic" sz="quarter" idx="20" hasCustomPrompt="1"/>
          </p:nvPr>
        </p:nvSpPr>
        <p:spPr>
          <a:xfrm>
            <a:off x="7854707" y="1277257"/>
            <a:ext cx="3148348" cy="3145730"/>
          </a:xfrm>
          <a:solidFill>
            <a:schemeClr val="bg1"/>
          </a:solidFill>
          <a:ln w="31750">
            <a:noFill/>
            <a:miter lim="800000"/>
          </a:ln>
          <a:effectLst>
            <a:outerShdw blurRad="50800" dist="38100" dir="8100000" algn="tr" rotWithShape="0">
              <a:prstClr val="black">
                <a:alpha val="40000"/>
              </a:prstClr>
            </a:outerShdw>
          </a:effectLst>
        </p:spPr>
        <p:txBody>
          <a:bodyPr anchor="ctr">
            <a:normAutofit/>
          </a:bodyPr>
          <a:lstStyle>
            <a:lvl1pPr algn="ctr">
              <a:defRPr sz="2000">
                <a:solidFill>
                  <a:srgbClr val="3C3C3C"/>
                </a:solidFill>
                <a:latin typeface="微软雅黑" panose="020B0503020204020204" pitchFamily="34" charset="-122"/>
                <a:ea typeface="微软雅黑" panose="020B0503020204020204" pitchFamily="34" charset="-122"/>
              </a:defRPr>
            </a:lvl1pPr>
          </a:lstStyle>
          <a:p>
            <a:r>
              <a:rPr lang="zh-CN" altLang="en-US" dirty="0"/>
              <a:t>单击添加图片</a:t>
            </a:r>
            <a:endParaRPr lang="zh-CN" altLang="en-US" dirty="0"/>
          </a:p>
        </p:txBody>
      </p:sp>
      <p:sp>
        <p:nvSpPr>
          <p:cNvPr id="23" name="内容占位符 2"/>
          <p:cNvSpPr>
            <a:spLocks noGrp="1"/>
          </p:cNvSpPr>
          <p:nvPr>
            <p:ph idx="17"/>
          </p:nvPr>
        </p:nvSpPr>
        <p:spPr>
          <a:xfrm>
            <a:off x="1124187" y="4441387"/>
            <a:ext cx="3217625" cy="1883848"/>
          </a:xfrm>
          <a:solidFill>
            <a:srgbClr val="3C3C3C"/>
          </a:solidFill>
          <a:ln w="63500">
            <a:noFill/>
            <a:miter lim="800000"/>
          </a:ln>
          <a:effectLst>
            <a:outerShdw blurRad="50800" dist="38100" dir="8100000" algn="tr" rotWithShape="0">
              <a:prstClr val="black">
                <a:alpha val="40000"/>
              </a:prstClr>
            </a:outerShdw>
          </a:effectLst>
        </p:spPr>
        <p:txBody>
          <a:bodyPr>
            <a:normAutofit/>
          </a:bodyPr>
          <a:lstStyle>
            <a:lvl1pPr marL="228600" indent="-228600">
              <a:buSzPct val="120000"/>
              <a:buFontTx/>
              <a:buBlip>
                <a:blip r:embed="rId3"/>
              </a:buBlip>
              <a:defRPr sz="2000">
                <a:solidFill>
                  <a:schemeClr val="bg1"/>
                </a:solidFill>
                <a:latin typeface="微软雅黑" panose="020B0503020204020204" pitchFamily="34" charset="-122"/>
                <a:ea typeface="微软雅黑" panose="020B0503020204020204" pitchFamily="34" charset="-122"/>
              </a:defRPr>
            </a:lvl1pPr>
            <a:lvl2pPr marL="685800" indent="-228600">
              <a:buSzPct val="120000"/>
              <a:buFontTx/>
              <a:buBlip>
                <a:blip r:embed="rId4"/>
              </a:buBlip>
              <a:defRPr sz="1800">
                <a:solidFill>
                  <a:schemeClr val="bg1"/>
                </a:solidFill>
                <a:latin typeface="微软雅黑" panose="020B0503020204020204" pitchFamily="34" charset="-122"/>
                <a:ea typeface="微软雅黑" panose="020B0503020204020204" pitchFamily="34" charset="-122"/>
              </a:defRPr>
            </a:lvl2pPr>
            <a:lvl3pPr marL="1143000" indent="-228600">
              <a:buSzPct val="120000"/>
              <a:buFontTx/>
              <a:buBlip>
                <a:blip r:embed="rId5"/>
              </a:buBlip>
              <a:defRPr sz="1600">
                <a:solidFill>
                  <a:schemeClr val="bg1"/>
                </a:solidFill>
                <a:latin typeface="微软雅黑" panose="020B0503020204020204" pitchFamily="34" charset="-122"/>
                <a:ea typeface="微软雅黑" panose="020B0503020204020204" pitchFamily="34" charset="-122"/>
              </a:defRPr>
            </a:lvl3pPr>
            <a:lvl4pPr marL="1714500" indent="-342900">
              <a:buFont typeface="+mj-ea"/>
              <a:buAutoNum type="circleNumDbPlain"/>
              <a:defRPr sz="1400">
                <a:solidFill>
                  <a:schemeClr val="bg1"/>
                </a:solidFill>
                <a:latin typeface="微软雅黑" panose="020B0503020204020204" pitchFamily="34" charset="-122"/>
                <a:ea typeface="微软雅黑" panose="020B0503020204020204" pitchFamily="34" charset="-122"/>
              </a:defRPr>
            </a:lvl4pPr>
            <a:lvl5pPr>
              <a:defRPr sz="1400">
                <a:solidFill>
                  <a:schemeClr val="bg1"/>
                </a:solidFill>
                <a:latin typeface="微软雅黑" panose="020B0503020204020204" pitchFamily="34" charset="-122"/>
                <a:ea typeface="微软雅黑" panose="020B0503020204020204" pitchFamily="34" charset="-122"/>
              </a:defRPr>
            </a:lvl5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dirty="0"/>
          </a:p>
        </p:txBody>
      </p:sp>
      <p:sp>
        <p:nvSpPr>
          <p:cNvPr id="24" name="内容占位符 2"/>
          <p:cNvSpPr>
            <a:spLocks noGrp="1"/>
          </p:cNvSpPr>
          <p:nvPr>
            <p:ph idx="21"/>
          </p:nvPr>
        </p:nvSpPr>
        <p:spPr>
          <a:xfrm>
            <a:off x="4467226" y="4441387"/>
            <a:ext cx="3219392" cy="1883848"/>
          </a:xfrm>
          <a:solidFill>
            <a:srgbClr val="3C3C3C"/>
          </a:solidFill>
          <a:ln w="63500">
            <a:noFill/>
            <a:miter lim="800000"/>
          </a:ln>
          <a:effectLst>
            <a:outerShdw blurRad="50800" dist="38100" dir="8100000" algn="tr" rotWithShape="0">
              <a:prstClr val="black">
                <a:alpha val="40000"/>
              </a:prstClr>
            </a:outerShdw>
          </a:effectLst>
        </p:spPr>
        <p:txBody>
          <a:bodyPr>
            <a:normAutofit/>
          </a:bodyPr>
          <a:lstStyle>
            <a:lvl1pPr marL="228600" indent="-228600">
              <a:buSzPct val="120000"/>
              <a:buFontTx/>
              <a:buBlip>
                <a:blip r:embed="rId3"/>
              </a:buBlip>
              <a:defRPr sz="2000">
                <a:solidFill>
                  <a:schemeClr val="bg1"/>
                </a:solidFill>
                <a:latin typeface="微软雅黑" panose="020B0503020204020204" pitchFamily="34" charset="-122"/>
                <a:ea typeface="微软雅黑" panose="020B0503020204020204" pitchFamily="34" charset="-122"/>
              </a:defRPr>
            </a:lvl1pPr>
            <a:lvl2pPr marL="685800" indent="-228600">
              <a:buSzPct val="120000"/>
              <a:buFontTx/>
              <a:buBlip>
                <a:blip r:embed="rId4"/>
              </a:buBlip>
              <a:defRPr sz="1800">
                <a:solidFill>
                  <a:schemeClr val="bg1"/>
                </a:solidFill>
                <a:latin typeface="微软雅黑" panose="020B0503020204020204" pitchFamily="34" charset="-122"/>
                <a:ea typeface="微软雅黑" panose="020B0503020204020204" pitchFamily="34" charset="-122"/>
              </a:defRPr>
            </a:lvl2pPr>
            <a:lvl3pPr marL="1143000" indent="-228600">
              <a:buSzPct val="120000"/>
              <a:buFontTx/>
              <a:buBlip>
                <a:blip r:embed="rId5"/>
              </a:buBlip>
              <a:defRPr sz="1600">
                <a:solidFill>
                  <a:schemeClr val="bg1"/>
                </a:solidFill>
                <a:latin typeface="微软雅黑" panose="020B0503020204020204" pitchFamily="34" charset="-122"/>
                <a:ea typeface="微软雅黑" panose="020B0503020204020204" pitchFamily="34" charset="-122"/>
              </a:defRPr>
            </a:lvl3pPr>
            <a:lvl4pPr marL="1714500" indent="-342900">
              <a:buFont typeface="+mj-ea"/>
              <a:buAutoNum type="circleNumDbPlain"/>
              <a:defRPr sz="1400">
                <a:solidFill>
                  <a:schemeClr val="bg1"/>
                </a:solidFill>
                <a:latin typeface="微软雅黑" panose="020B0503020204020204" pitchFamily="34" charset="-122"/>
                <a:ea typeface="微软雅黑" panose="020B0503020204020204" pitchFamily="34" charset="-122"/>
              </a:defRPr>
            </a:lvl4pPr>
            <a:lvl5pPr>
              <a:defRPr sz="1400">
                <a:solidFill>
                  <a:schemeClr val="bg1"/>
                </a:solidFill>
                <a:latin typeface="微软雅黑" panose="020B0503020204020204" pitchFamily="34" charset="-122"/>
                <a:ea typeface="微软雅黑" panose="020B0503020204020204" pitchFamily="34" charset="-122"/>
              </a:defRPr>
            </a:lvl5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dirty="0"/>
          </a:p>
        </p:txBody>
      </p:sp>
      <p:sp>
        <p:nvSpPr>
          <p:cNvPr id="25" name="内容占位符 2"/>
          <p:cNvSpPr>
            <a:spLocks noGrp="1"/>
          </p:cNvSpPr>
          <p:nvPr>
            <p:ph idx="22"/>
          </p:nvPr>
        </p:nvSpPr>
        <p:spPr>
          <a:xfrm>
            <a:off x="7812033" y="4441387"/>
            <a:ext cx="3223566" cy="1883848"/>
          </a:xfrm>
          <a:solidFill>
            <a:srgbClr val="3C3C3C"/>
          </a:solidFill>
          <a:ln w="63500">
            <a:noFill/>
            <a:miter lim="800000"/>
          </a:ln>
          <a:effectLst>
            <a:outerShdw blurRad="50800" dist="38100" dir="8100000" algn="tr" rotWithShape="0">
              <a:prstClr val="black">
                <a:alpha val="40000"/>
              </a:prstClr>
            </a:outerShdw>
          </a:effectLst>
        </p:spPr>
        <p:txBody>
          <a:bodyPr>
            <a:normAutofit/>
          </a:bodyPr>
          <a:lstStyle>
            <a:lvl1pPr marL="228600" indent="-228600">
              <a:buSzPct val="120000"/>
              <a:buFontTx/>
              <a:buBlip>
                <a:blip r:embed="rId3"/>
              </a:buBlip>
              <a:defRPr sz="2000">
                <a:solidFill>
                  <a:schemeClr val="bg1"/>
                </a:solidFill>
                <a:latin typeface="微软雅黑" panose="020B0503020204020204" pitchFamily="34" charset="-122"/>
                <a:ea typeface="微软雅黑" panose="020B0503020204020204" pitchFamily="34" charset="-122"/>
              </a:defRPr>
            </a:lvl1pPr>
            <a:lvl2pPr marL="685800" indent="-228600">
              <a:buSzPct val="120000"/>
              <a:buFontTx/>
              <a:buBlip>
                <a:blip r:embed="rId4"/>
              </a:buBlip>
              <a:defRPr sz="1800">
                <a:solidFill>
                  <a:schemeClr val="bg1"/>
                </a:solidFill>
                <a:latin typeface="微软雅黑" panose="020B0503020204020204" pitchFamily="34" charset="-122"/>
                <a:ea typeface="微软雅黑" panose="020B0503020204020204" pitchFamily="34" charset="-122"/>
              </a:defRPr>
            </a:lvl2pPr>
            <a:lvl3pPr marL="1143000" indent="-228600">
              <a:buSzPct val="120000"/>
              <a:buFontTx/>
              <a:buBlip>
                <a:blip r:embed="rId5"/>
              </a:buBlip>
              <a:defRPr sz="1600">
                <a:solidFill>
                  <a:schemeClr val="bg1"/>
                </a:solidFill>
                <a:latin typeface="微软雅黑" panose="020B0503020204020204" pitchFamily="34" charset="-122"/>
                <a:ea typeface="微软雅黑" panose="020B0503020204020204" pitchFamily="34" charset="-122"/>
              </a:defRPr>
            </a:lvl3pPr>
            <a:lvl4pPr marL="1714500" indent="-342900">
              <a:buFont typeface="+mj-ea"/>
              <a:buAutoNum type="circleNumDbPlain"/>
              <a:defRPr sz="1400">
                <a:solidFill>
                  <a:schemeClr val="bg1"/>
                </a:solidFill>
                <a:latin typeface="微软雅黑" panose="020B0503020204020204" pitchFamily="34" charset="-122"/>
                <a:ea typeface="微软雅黑" panose="020B0503020204020204" pitchFamily="34" charset="-122"/>
              </a:defRPr>
            </a:lvl4pPr>
            <a:lvl5pPr>
              <a:defRPr sz="1400">
                <a:solidFill>
                  <a:schemeClr val="bg1"/>
                </a:solidFill>
                <a:latin typeface="微软雅黑" panose="020B0503020204020204" pitchFamily="34" charset="-122"/>
                <a:ea typeface="微软雅黑" panose="020B0503020204020204" pitchFamily="34" charset="-122"/>
              </a:defRPr>
            </a:lvl5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dirty="0"/>
          </a:p>
        </p:txBody>
      </p:sp>
      <p:sp>
        <p:nvSpPr>
          <p:cNvPr id="9" name="标题 1"/>
          <p:cNvSpPr>
            <a:spLocks noGrp="1"/>
          </p:cNvSpPr>
          <p:nvPr>
            <p:ph type="title"/>
          </p:nvPr>
        </p:nvSpPr>
        <p:spPr>
          <a:xfrm>
            <a:off x="1156953" y="377895"/>
            <a:ext cx="9846102" cy="792000"/>
          </a:xfrm>
        </p:spPr>
        <p:txBody>
          <a:bodyPr/>
          <a:lstStyle>
            <a:lvl1pPr algn="ctr">
              <a:defRPr b="1">
                <a:solidFill>
                  <a:schemeClr val="tx1">
                    <a:lumMod val="85000"/>
                    <a:lumOff val="15000"/>
                  </a:schemeClr>
                </a:solidFill>
                <a:latin typeface="微软雅黑" panose="020B0503020204020204" pitchFamily="34" charset="-122"/>
                <a:ea typeface="微软雅黑" panose="020B0503020204020204" pitchFamily="34" charset="-122"/>
              </a:defRPr>
            </a:lvl1pPr>
          </a:lstStyle>
          <a:p>
            <a:r>
              <a:rPr lang="zh-CN" altLang="en-US"/>
              <a:t>单击此处编辑母版标题样式</a:t>
            </a:r>
            <a:endParaRPr lang="zh-CN" altLang="en-US" dirty="0"/>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仅标题">
    <p:bg>
      <p:bgPr>
        <a:blipFill dpi="0" rotWithShape="1">
          <a:blip r:embed="rId2">
            <a:lum/>
          </a:blip>
          <a:srcRect/>
          <a:stretch>
            <a:fillRect t="-5000" b="-5000"/>
          </a:stretch>
        </a:blipFill>
        <a:effectLst/>
      </p:bgPr>
    </p:bg>
    <p:spTree>
      <p:nvGrpSpPr>
        <p:cNvPr id="1" name=""/>
        <p:cNvGrpSpPr/>
        <p:nvPr/>
      </p:nvGrpSpPr>
      <p:grpSpPr>
        <a:xfrm>
          <a:off x="0" y="0"/>
          <a:ext cx="0" cy="0"/>
          <a:chOff x="0" y="0"/>
          <a:chExt cx="0" cy="0"/>
        </a:xfrm>
      </p:grpSpPr>
      <p:sp>
        <p:nvSpPr>
          <p:cNvPr id="4" name="标题 1"/>
          <p:cNvSpPr>
            <a:spLocks noGrp="1"/>
          </p:cNvSpPr>
          <p:nvPr>
            <p:ph type="title"/>
          </p:nvPr>
        </p:nvSpPr>
        <p:spPr>
          <a:xfrm>
            <a:off x="1785032" y="377895"/>
            <a:ext cx="8607198" cy="792000"/>
          </a:xfrm>
        </p:spPr>
        <p:txBody>
          <a:bodyPr/>
          <a:lstStyle>
            <a:lvl1pPr algn="ctr">
              <a:defRPr b="1">
                <a:solidFill>
                  <a:schemeClr val="tx1">
                    <a:lumMod val="85000"/>
                    <a:lumOff val="15000"/>
                  </a:schemeClr>
                </a:solidFill>
                <a:latin typeface="微软雅黑" panose="020B0503020204020204" pitchFamily="34" charset="-122"/>
                <a:ea typeface="微软雅黑" panose="020B0503020204020204" pitchFamily="34" charset="-122"/>
              </a:defRPr>
            </a:lvl1pPr>
          </a:lstStyle>
          <a:p>
            <a:r>
              <a:rPr lang="zh-CN" altLang="en-US"/>
              <a:t>单击此处编辑母版标题样式</a:t>
            </a:r>
            <a:endParaRPr lang="zh-CN" altLang="en-US" dirty="0"/>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结束页">
    <p:bg>
      <p:bgPr>
        <a:blipFill dpi="0" rotWithShape="1">
          <a:blip r:embed="rId2">
            <a:lum/>
          </a:blip>
          <a:srcRect/>
          <a:stretch>
            <a:fillRect t="-3000" b="-3000"/>
          </a:stretch>
        </a:blipFill>
        <a:effectLst/>
      </p:bgPr>
    </p:bg>
    <p:spTree>
      <p:nvGrpSpPr>
        <p:cNvPr id="1" name=""/>
        <p:cNvGrpSpPr/>
        <p:nvPr/>
      </p:nvGrpSpPr>
      <p:grpSpPr>
        <a:xfrm>
          <a:off x="0" y="0"/>
          <a:ext cx="0" cy="0"/>
          <a:chOff x="0" y="0"/>
          <a:chExt cx="0" cy="0"/>
        </a:xfrm>
      </p:grpSpPr>
      <p:sp>
        <p:nvSpPr>
          <p:cNvPr id="3" name="文本占位符 2"/>
          <p:cNvSpPr>
            <a:spLocks noGrp="1"/>
          </p:cNvSpPr>
          <p:nvPr>
            <p:ph type="body" sz="quarter" idx="10" hasCustomPrompt="1"/>
          </p:nvPr>
        </p:nvSpPr>
        <p:spPr>
          <a:xfrm>
            <a:off x="3474867" y="2872569"/>
            <a:ext cx="5260975" cy="1311128"/>
          </a:xfrm>
        </p:spPr>
        <p:txBody>
          <a:bodyPr anchor="ctr">
            <a:spAutoFit/>
          </a:bodyPr>
          <a:lstStyle>
            <a:lvl1pPr marL="0" indent="0" algn="ctr">
              <a:buNone/>
              <a:defRPr sz="8800" b="1">
                <a:solidFill>
                  <a:schemeClr val="tx1">
                    <a:lumMod val="85000"/>
                    <a:lumOff val="15000"/>
                  </a:schemeClr>
                </a:solidFill>
                <a:latin typeface="微软雅黑" panose="020B0503020204020204" pitchFamily="34" charset="-122"/>
                <a:ea typeface="微软雅黑" panose="020B0503020204020204" pitchFamily="34" charset="-122"/>
              </a:defRPr>
            </a:lvl1pPr>
          </a:lstStyle>
          <a:p>
            <a:pPr lvl="0"/>
            <a:r>
              <a:rPr lang="en-US" altLang="zh-CN" dirty="0"/>
              <a:t>THANKS</a:t>
            </a:r>
            <a:endParaRPr lang="zh-CN" altLang="en-US" dirty="0"/>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l="-1000" t="-4000" b="-4000"/>
          </a:stretch>
        </a:blipFill>
        <a:effectLst/>
      </p:bgPr>
    </p:bg>
    <p:spTree>
      <p:nvGrpSpPr>
        <p:cNvPr id="1" name=""/>
        <p:cNvGrpSpPr/>
        <p:nvPr/>
      </p:nvGrpSpPr>
      <p:grpSpPr>
        <a:xfrm>
          <a:off x="0" y="0"/>
          <a:ext cx="0" cy="0"/>
          <a:chOff x="0" y="0"/>
          <a:chExt cx="0" cy="0"/>
        </a:xfrm>
      </p:grpSpPr>
      <p:sp>
        <p:nvSpPr>
          <p:cNvPr id="2" name="标题 1"/>
          <p:cNvSpPr>
            <a:spLocks noGrp="1"/>
          </p:cNvSpPr>
          <p:nvPr>
            <p:ph type="ctrTitle"/>
          </p:nvPr>
        </p:nvSpPr>
        <p:spPr>
          <a:xfrm>
            <a:off x="5720764" y="2699657"/>
            <a:ext cx="6415314" cy="1147536"/>
          </a:xfrm>
          <a:solidFill>
            <a:schemeClr val="bg1"/>
          </a:solidFill>
          <a:effectLst>
            <a:outerShdw blurRad="50800" dist="63500" dir="5400000" algn="t" rotWithShape="0">
              <a:prstClr val="black"/>
            </a:outerShdw>
          </a:effectLst>
          <a:scene3d>
            <a:camera prst="orthographicFront"/>
            <a:lightRig rig="threePt" dir="t"/>
          </a:scene3d>
          <a:sp3d>
            <a:bevelT/>
          </a:sp3d>
        </p:spPr>
        <p:txBody>
          <a:bodyPr anchor="ctr">
            <a:noAutofit/>
          </a:bodyPr>
          <a:lstStyle>
            <a:lvl1pPr algn="l">
              <a:defRPr sz="5400" b="1">
                <a:solidFill>
                  <a:schemeClr val="tx1">
                    <a:lumMod val="85000"/>
                    <a:lumOff val="15000"/>
                  </a:schemeClr>
                </a:solidFill>
                <a:latin typeface="微软雅黑" panose="020B0503020204020204" pitchFamily="34" charset="-122"/>
                <a:ea typeface="微软雅黑" panose="020B0503020204020204" pitchFamily="34" charset="-122"/>
              </a:defRPr>
            </a:lvl1pPr>
          </a:lstStyle>
          <a:p>
            <a:r>
              <a:rPr lang="zh-CN" altLang="en-US"/>
              <a:t>单击此处编辑母版标题样式</a:t>
            </a:r>
            <a:endParaRPr lang="zh-CN" altLang="en-US" dirty="0"/>
          </a:p>
        </p:txBody>
      </p:sp>
      <p:sp>
        <p:nvSpPr>
          <p:cNvPr id="3" name="副标题 2"/>
          <p:cNvSpPr>
            <a:spLocks noGrp="1"/>
          </p:cNvSpPr>
          <p:nvPr>
            <p:ph type="subTitle" idx="1"/>
          </p:nvPr>
        </p:nvSpPr>
        <p:spPr>
          <a:xfrm>
            <a:off x="6359392" y="4056743"/>
            <a:ext cx="5776685" cy="508000"/>
          </a:xfrm>
          <a:solidFill>
            <a:schemeClr val="bg1"/>
          </a:solidFill>
          <a:effectLst>
            <a:outerShdw blurRad="50800" dist="63500" dir="5400000" algn="t" rotWithShape="0">
              <a:prstClr val="black"/>
            </a:outerShdw>
          </a:effectLst>
          <a:scene3d>
            <a:camera prst="orthographicFront"/>
            <a:lightRig rig="threePt" dir="t"/>
          </a:scene3d>
          <a:sp3d>
            <a:bevelT/>
          </a:sp3d>
        </p:spPr>
        <p:txBody>
          <a:bodyPr anchor="ctr">
            <a:normAutofit/>
          </a:bodyPr>
          <a:lstStyle>
            <a:lvl1pPr marL="0" indent="0" algn="l">
              <a:buNone/>
              <a:defRPr sz="2800">
                <a:solidFill>
                  <a:schemeClr val="tx1">
                    <a:lumMod val="85000"/>
                    <a:lumOff val="15000"/>
                  </a:schemeClr>
                </a:solidFill>
                <a:latin typeface="微软雅黑" panose="020B0503020204020204" pitchFamily="34" charset="-122"/>
                <a:ea typeface="微软雅黑" panose="020B0503020204020204"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dirty="0"/>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标题和内容">
    <p:bg>
      <p:bgPr>
        <a:blipFill dpi="0" rotWithShape="1">
          <a:blip r:embed="rId2">
            <a:lum/>
          </a:blip>
          <a:srcRect/>
          <a:stretch>
            <a:fillRect t="-5000" b="-5000"/>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1785032" y="377895"/>
            <a:ext cx="8607198" cy="792000"/>
          </a:xfrm>
        </p:spPr>
        <p:txBody>
          <a:bodyPr/>
          <a:lstStyle>
            <a:lvl1pPr algn="ctr">
              <a:defRPr b="1">
                <a:solidFill>
                  <a:schemeClr val="tx1">
                    <a:lumMod val="85000"/>
                    <a:lumOff val="15000"/>
                  </a:schemeClr>
                </a:solidFill>
                <a:latin typeface="微软雅黑" panose="020B0503020204020204" pitchFamily="34" charset="-122"/>
                <a:ea typeface="微软雅黑" panose="020B0503020204020204" pitchFamily="34" charset="-122"/>
              </a:defRPr>
            </a:lvl1pPr>
          </a:lstStyle>
          <a:p>
            <a:r>
              <a:rPr lang="zh-CN" altLang="en-US"/>
              <a:t>单击此处编辑母版标题样式</a:t>
            </a:r>
            <a:endParaRPr lang="zh-CN" altLang="en-US" dirty="0"/>
          </a:p>
        </p:txBody>
      </p:sp>
      <p:sp>
        <p:nvSpPr>
          <p:cNvPr id="5" name="内容占位符 2"/>
          <p:cNvSpPr>
            <a:spLocks noGrp="1"/>
          </p:cNvSpPr>
          <p:nvPr>
            <p:ph idx="10"/>
          </p:nvPr>
        </p:nvSpPr>
        <p:spPr>
          <a:xfrm>
            <a:off x="1785032" y="1582057"/>
            <a:ext cx="8632143" cy="4818744"/>
          </a:xfrm>
        </p:spPr>
        <p:txBody>
          <a:bodyPr/>
          <a:lstStyle>
            <a:lvl1pPr marL="228600" indent="-228600">
              <a:buSzPct val="120000"/>
              <a:buFontTx/>
              <a:buBlip>
                <a:blip r:embed="rId3"/>
              </a:buBlip>
              <a:defRPr sz="2600">
                <a:solidFill>
                  <a:schemeClr val="tx1">
                    <a:lumMod val="85000"/>
                    <a:lumOff val="15000"/>
                  </a:schemeClr>
                </a:solidFill>
                <a:latin typeface="微软雅黑" panose="020B0503020204020204" pitchFamily="34" charset="-122"/>
                <a:ea typeface="微软雅黑" panose="020B0503020204020204" pitchFamily="34" charset="-122"/>
              </a:defRPr>
            </a:lvl1pPr>
            <a:lvl2pPr marL="685800" indent="-228600">
              <a:buSzPct val="120000"/>
              <a:buFontTx/>
              <a:buBlip>
                <a:blip r:embed="rId4"/>
              </a:buBlip>
              <a:defRPr>
                <a:solidFill>
                  <a:schemeClr val="tx1">
                    <a:lumMod val="85000"/>
                    <a:lumOff val="15000"/>
                  </a:schemeClr>
                </a:solidFill>
                <a:latin typeface="微软雅黑" panose="020B0503020204020204" pitchFamily="34" charset="-122"/>
                <a:ea typeface="微软雅黑" panose="020B0503020204020204" pitchFamily="34" charset="-122"/>
              </a:defRPr>
            </a:lvl2pPr>
            <a:lvl3pPr marL="1143000" indent="-228600">
              <a:buSzPct val="120000"/>
              <a:buFontTx/>
              <a:buBlip>
                <a:blip r:embed="rId5"/>
              </a:buBlip>
              <a:defRPr>
                <a:solidFill>
                  <a:schemeClr val="tx1">
                    <a:lumMod val="85000"/>
                    <a:lumOff val="15000"/>
                  </a:schemeClr>
                </a:solidFill>
                <a:latin typeface="微软雅黑" panose="020B0503020204020204" pitchFamily="34" charset="-122"/>
                <a:ea typeface="微软雅黑" panose="020B0503020204020204" pitchFamily="34" charset="-122"/>
              </a:defRPr>
            </a:lvl3pPr>
            <a:lvl4pPr marL="1714500" indent="-342900">
              <a:buFont typeface="+mj-ea"/>
              <a:buAutoNum type="circleNumDbPlain"/>
              <a:defRPr>
                <a:solidFill>
                  <a:schemeClr val="tx1">
                    <a:lumMod val="85000"/>
                    <a:lumOff val="15000"/>
                  </a:schemeClr>
                </a:solidFill>
                <a:latin typeface="微软雅黑" panose="020B0503020204020204" pitchFamily="34" charset="-122"/>
                <a:ea typeface="微软雅黑" panose="020B0503020204020204" pitchFamily="34" charset="-122"/>
              </a:defRPr>
            </a:lvl4pPr>
            <a:lvl5pPr>
              <a:defRPr>
                <a:solidFill>
                  <a:schemeClr val="tx1">
                    <a:lumMod val="85000"/>
                    <a:lumOff val="15000"/>
                  </a:schemeClr>
                </a:solidFill>
                <a:latin typeface="微软雅黑" panose="020B0503020204020204" pitchFamily="34" charset="-122"/>
                <a:ea typeface="微软雅黑" panose="020B0503020204020204" pitchFamily="34" charset="-122"/>
              </a:defRPr>
            </a:lvl5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dirty="0"/>
          </a:p>
        </p:txBody>
      </p:sp>
    </p:spTree>
  </p:cSld>
  <p:clrMapOvr>
    <a:masterClrMapping/>
  </p:clrMapOvr>
  <p:hf hdr="0" ftr="0" dt="0"/>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节标题">
    <p:bg>
      <p:bgPr>
        <a:blipFill dpi="0" rotWithShape="1">
          <a:blip r:embed="rId2">
            <a:lum/>
          </a:blip>
          <a:srcRect/>
          <a:stretch>
            <a:fillRect t="-5000" b="-5000"/>
          </a:stretch>
        </a:blipFill>
        <a:effectLst/>
      </p:bgPr>
    </p:bg>
    <p:spTree>
      <p:nvGrpSpPr>
        <p:cNvPr id="1" name=""/>
        <p:cNvGrpSpPr/>
        <p:nvPr/>
      </p:nvGrpSpPr>
      <p:grpSpPr>
        <a:xfrm>
          <a:off x="0" y="0"/>
          <a:ext cx="0" cy="0"/>
          <a:chOff x="0" y="0"/>
          <a:chExt cx="0" cy="0"/>
        </a:xfrm>
      </p:grpSpPr>
      <p:sp>
        <p:nvSpPr>
          <p:cNvPr id="3" name="文本占位符 2"/>
          <p:cNvSpPr>
            <a:spLocks noGrp="1"/>
          </p:cNvSpPr>
          <p:nvPr>
            <p:ph type="body" idx="1"/>
          </p:nvPr>
        </p:nvSpPr>
        <p:spPr>
          <a:xfrm>
            <a:off x="1785032" y="1287277"/>
            <a:ext cx="8607198" cy="424732"/>
          </a:xfrm>
        </p:spPr>
        <p:txBody>
          <a:bodyPr wrap="square">
            <a:spAutoFit/>
          </a:bodyPr>
          <a:lstStyle>
            <a:lvl1pPr marL="0" indent="0">
              <a:buNone/>
              <a:defRPr sz="2400">
                <a:solidFill>
                  <a:schemeClr val="tx1">
                    <a:lumMod val="85000"/>
                    <a:lumOff val="15000"/>
                  </a:schemeClr>
                </a:solidFill>
                <a:latin typeface="微软雅黑" panose="020B0503020204020204" pitchFamily="34" charset="-122"/>
                <a:ea typeface="微软雅黑" panose="020B0503020204020204" pitchFamily="34" charset="-122"/>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标题 1"/>
          <p:cNvSpPr>
            <a:spLocks noGrp="1"/>
          </p:cNvSpPr>
          <p:nvPr>
            <p:ph type="title"/>
          </p:nvPr>
        </p:nvSpPr>
        <p:spPr>
          <a:xfrm>
            <a:off x="1785032" y="377895"/>
            <a:ext cx="8607198" cy="792000"/>
          </a:xfrm>
        </p:spPr>
        <p:txBody>
          <a:bodyPr/>
          <a:lstStyle>
            <a:lvl1pPr algn="ctr">
              <a:defRPr b="1">
                <a:solidFill>
                  <a:schemeClr val="tx1">
                    <a:lumMod val="85000"/>
                    <a:lumOff val="15000"/>
                  </a:schemeClr>
                </a:solidFill>
                <a:latin typeface="微软雅黑" panose="020B0503020204020204" pitchFamily="34" charset="-122"/>
                <a:ea typeface="微软雅黑" panose="020B0503020204020204" pitchFamily="34" charset="-122"/>
              </a:defRPr>
            </a:lvl1pPr>
          </a:lstStyle>
          <a:p>
            <a:r>
              <a:rPr lang="zh-CN" altLang="en-US"/>
              <a:t>单击此处编辑母版标题样式</a:t>
            </a:r>
            <a:endParaRPr lang="zh-CN" altLang="en-US" dirty="0"/>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两栏内容">
    <p:bg>
      <p:bgPr>
        <a:blipFill dpi="0" rotWithShape="1">
          <a:blip r:embed="rId2">
            <a:lum/>
          </a:blip>
          <a:srcRect/>
          <a:stretch>
            <a:fillRect t="-5000" b="-5000"/>
          </a:stretch>
        </a:blipFill>
        <a:effectLst/>
      </p:bgPr>
    </p:bg>
    <p:spTree>
      <p:nvGrpSpPr>
        <p:cNvPr id="1" name=""/>
        <p:cNvGrpSpPr/>
        <p:nvPr/>
      </p:nvGrpSpPr>
      <p:grpSpPr>
        <a:xfrm>
          <a:off x="0" y="0"/>
          <a:ext cx="0" cy="0"/>
          <a:chOff x="0" y="0"/>
          <a:chExt cx="0" cy="0"/>
        </a:xfrm>
      </p:grpSpPr>
      <p:sp>
        <p:nvSpPr>
          <p:cNvPr id="5" name="标题 1"/>
          <p:cNvSpPr>
            <a:spLocks noGrp="1"/>
          </p:cNvSpPr>
          <p:nvPr>
            <p:ph type="title"/>
          </p:nvPr>
        </p:nvSpPr>
        <p:spPr>
          <a:xfrm>
            <a:off x="1785032" y="377895"/>
            <a:ext cx="8607198" cy="792000"/>
          </a:xfrm>
        </p:spPr>
        <p:txBody>
          <a:bodyPr/>
          <a:lstStyle>
            <a:lvl1pPr algn="ctr">
              <a:defRPr b="1">
                <a:solidFill>
                  <a:schemeClr val="tx1">
                    <a:lumMod val="85000"/>
                    <a:lumOff val="15000"/>
                  </a:schemeClr>
                </a:solidFill>
                <a:latin typeface="微软雅黑" panose="020B0503020204020204" pitchFamily="34" charset="-122"/>
                <a:ea typeface="微软雅黑" panose="020B0503020204020204" pitchFamily="34" charset="-122"/>
              </a:defRPr>
            </a:lvl1pPr>
          </a:lstStyle>
          <a:p>
            <a:r>
              <a:rPr lang="zh-CN" altLang="en-US"/>
              <a:t>单击此处编辑母版标题样式</a:t>
            </a:r>
            <a:endParaRPr lang="zh-CN" altLang="en-US" dirty="0"/>
          </a:p>
        </p:txBody>
      </p:sp>
      <p:sp>
        <p:nvSpPr>
          <p:cNvPr id="8" name="内容占位符 2"/>
          <p:cNvSpPr>
            <a:spLocks noGrp="1"/>
          </p:cNvSpPr>
          <p:nvPr>
            <p:ph idx="10"/>
          </p:nvPr>
        </p:nvSpPr>
        <p:spPr>
          <a:xfrm>
            <a:off x="1785032" y="1407886"/>
            <a:ext cx="4151087" cy="4992915"/>
          </a:xfrm>
        </p:spPr>
        <p:txBody>
          <a:bodyPr/>
          <a:lstStyle>
            <a:lvl1pPr marL="228600" indent="-228600">
              <a:buSzPct val="120000"/>
              <a:buFontTx/>
              <a:buBlip>
                <a:blip r:embed="rId3"/>
              </a:buBlip>
              <a:defRPr sz="2600">
                <a:solidFill>
                  <a:schemeClr val="tx1">
                    <a:lumMod val="85000"/>
                    <a:lumOff val="15000"/>
                  </a:schemeClr>
                </a:solidFill>
                <a:latin typeface="微软雅黑" panose="020B0503020204020204" pitchFamily="34" charset="-122"/>
                <a:ea typeface="微软雅黑" panose="020B0503020204020204" pitchFamily="34" charset="-122"/>
              </a:defRPr>
            </a:lvl1pPr>
            <a:lvl2pPr marL="685800" indent="-228600">
              <a:buSzPct val="120000"/>
              <a:buFontTx/>
              <a:buBlip>
                <a:blip r:embed="rId4"/>
              </a:buBlip>
              <a:defRPr>
                <a:solidFill>
                  <a:schemeClr val="tx1">
                    <a:lumMod val="85000"/>
                    <a:lumOff val="15000"/>
                  </a:schemeClr>
                </a:solidFill>
                <a:latin typeface="微软雅黑" panose="020B0503020204020204" pitchFamily="34" charset="-122"/>
                <a:ea typeface="微软雅黑" panose="020B0503020204020204" pitchFamily="34" charset="-122"/>
              </a:defRPr>
            </a:lvl2pPr>
            <a:lvl3pPr marL="1143000" indent="-228600">
              <a:buSzPct val="120000"/>
              <a:buFontTx/>
              <a:buBlip>
                <a:blip r:embed="rId5"/>
              </a:buBlip>
              <a:defRPr>
                <a:solidFill>
                  <a:schemeClr val="tx1">
                    <a:lumMod val="85000"/>
                    <a:lumOff val="15000"/>
                  </a:schemeClr>
                </a:solidFill>
                <a:latin typeface="微软雅黑" panose="020B0503020204020204" pitchFamily="34" charset="-122"/>
                <a:ea typeface="微软雅黑" panose="020B0503020204020204" pitchFamily="34" charset="-122"/>
              </a:defRPr>
            </a:lvl3pPr>
            <a:lvl4pPr marL="1714500" indent="-342900">
              <a:buFont typeface="+mj-ea"/>
              <a:buAutoNum type="circleNumDbPlain"/>
              <a:defRPr>
                <a:solidFill>
                  <a:schemeClr val="tx1">
                    <a:lumMod val="85000"/>
                    <a:lumOff val="15000"/>
                  </a:schemeClr>
                </a:solidFill>
                <a:latin typeface="微软雅黑" panose="020B0503020204020204" pitchFamily="34" charset="-122"/>
                <a:ea typeface="微软雅黑" panose="020B0503020204020204" pitchFamily="34" charset="-122"/>
              </a:defRPr>
            </a:lvl4pPr>
            <a:lvl5pPr>
              <a:defRPr>
                <a:solidFill>
                  <a:schemeClr val="tx1">
                    <a:lumMod val="85000"/>
                    <a:lumOff val="15000"/>
                  </a:schemeClr>
                </a:solidFill>
                <a:latin typeface="微软雅黑" panose="020B0503020204020204" pitchFamily="34" charset="-122"/>
                <a:ea typeface="微软雅黑" panose="020B0503020204020204" pitchFamily="34" charset="-122"/>
              </a:defRPr>
            </a:lvl5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dirty="0"/>
          </a:p>
        </p:txBody>
      </p:sp>
      <p:sp>
        <p:nvSpPr>
          <p:cNvPr id="10" name="内容占位符 2"/>
          <p:cNvSpPr>
            <a:spLocks noGrp="1"/>
          </p:cNvSpPr>
          <p:nvPr>
            <p:ph idx="11"/>
          </p:nvPr>
        </p:nvSpPr>
        <p:spPr>
          <a:xfrm>
            <a:off x="6241143" y="1407886"/>
            <a:ext cx="4151087" cy="4992915"/>
          </a:xfrm>
        </p:spPr>
        <p:txBody>
          <a:bodyPr/>
          <a:lstStyle>
            <a:lvl1pPr marL="228600" indent="-228600">
              <a:buSzPct val="120000"/>
              <a:buFontTx/>
              <a:buBlip>
                <a:blip r:embed="rId3"/>
              </a:buBlip>
              <a:defRPr sz="2600">
                <a:solidFill>
                  <a:schemeClr val="tx1">
                    <a:lumMod val="85000"/>
                    <a:lumOff val="15000"/>
                  </a:schemeClr>
                </a:solidFill>
                <a:latin typeface="微软雅黑" panose="020B0503020204020204" pitchFamily="34" charset="-122"/>
                <a:ea typeface="微软雅黑" panose="020B0503020204020204" pitchFamily="34" charset="-122"/>
              </a:defRPr>
            </a:lvl1pPr>
            <a:lvl2pPr marL="685800" indent="-228600">
              <a:buSzPct val="120000"/>
              <a:buFontTx/>
              <a:buBlip>
                <a:blip r:embed="rId4"/>
              </a:buBlip>
              <a:defRPr>
                <a:solidFill>
                  <a:schemeClr val="tx1">
                    <a:lumMod val="85000"/>
                    <a:lumOff val="15000"/>
                  </a:schemeClr>
                </a:solidFill>
                <a:latin typeface="微软雅黑" panose="020B0503020204020204" pitchFamily="34" charset="-122"/>
                <a:ea typeface="微软雅黑" panose="020B0503020204020204" pitchFamily="34" charset="-122"/>
              </a:defRPr>
            </a:lvl2pPr>
            <a:lvl3pPr marL="1143000" indent="-228600">
              <a:buSzPct val="120000"/>
              <a:buFontTx/>
              <a:buBlip>
                <a:blip r:embed="rId5"/>
              </a:buBlip>
              <a:defRPr>
                <a:solidFill>
                  <a:schemeClr val="tx1">
                    <a:lumMod val="85000"/>
                    <a:lumOff val="15000"/>
                  </a:schemeClr>
                </a:solidFill>
                <a:latin typeface="微软雅黑" panose="020B0503020204020204" pitchFamily="34" charset="-122"/>
                <a:ea typeface="微软雅黑" panose="020B0503020204020204" pitchFamily="34" charset="-122"/>
              </a:defRPr>
            </a:lvl3pPr>
            <a:lvl4pPr marL="1714500" indent="-342900">
              <a:buFont typeface="+mj-ea"/>
              <a:buAutoNum type="circleNumDbPlain"/>
              <a:defRPr>
                <a:solidFill>
                  <a:schemeClr val="tx1">
                    <a:lumMod val="85000"/>
                    <a:lumOff val="15000"/>
                  </a:schemeClr>
                </a:solidFill>
                <a:latin typeface="微软雅黑" panose="020B0503020204020204" pitchFamily="34" charset="-122"/>
                <a:ea typeface="微软雅黑" panose="020B0503020204020204" pitchFamily="34" charset="-122"/>
              </a:defRPr>
            </a:lvl4pPr>
            <a:lvl5pPr>
              <a:defRPr>
                <a:solidFill>
                  <a:schemeClr val="tx1">
                    <a:lumMod val="85000"/>
                    <a:lumOff val="15000"/>
                  </a:schemeClr>
                </a:solidFill>
                <a:latin typeface="微软雅黑" panose="020B0503020204020204" pitchFamily="34" charset="-122"/>
                <a:ea typeface="微软雅黑" panose="020B0503020204020204" pitchFamily="34" charset="-122"/>
              </a:defRPr>
            </a:lvl5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dirty="0"/>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比较">
    <p:bg>
      <p:bgPr>
        <a:blipFill dpi="0" rotWithShape="1">
          <a:blip r:embed="rId2">
            <a:lum/>
          </a:blip>
          <a:srcRect/>
          <a:stretch>
            <a:fillRect t="-5000" b="-5000"/>
          </a:stretch>
        </a:blipFill>
        <a:effectLst/>
      </p:bgPr>
    </p:bg>
    <p:spTree>
      <p:nvGrpSpPr>
        <p:cNvPr id="1" name=""/>
        <p:cNvGrpSpPr/>
        <p:nvPr/>
      </p:nvGrpSpPr>
      <p:grpSpPr>
        <a:xfrm>
          <a:off x="0" y="0"/>
          <a:ext cx="0" cy="0"/>
          <a:chOff x="0" y="0"/>
          <a:chExt cx="0" cy="0"/>
        </a:xfrm>
      </p:grpSpPr>
      <p:sp>
        <p:nvSpPr>
          <p:cNvPr id="3" name="文本占位符 2"/>
          <p:cNvSpPr>
            <a:spLocks noGrp="1"/>
          </p:cNvSpPr>
          <p:nvPr>
            <p:ph type="body" idx="1"/>
          </p:nvPr>
        </p:nvSpPr>
        <p:spPr>
          <a:xfrm>
            <a:off x="1792858" y="1267384"/>
            <a:ext cx="4190400" cy="427634"/>
          </a:xfrm>
        </p:spPr>
        <p:txBody>
          <a:bodyPr anchor="b"/>
          <a:lstStyle>
            <a:lvl1pPr marL="0" indent="0">
              <a:buNone/>
              <a:defRPr sz="2400" b="1">
                <a:solidFill>
                  <a:schemeClr val="tx1">
                    <a:lumMod val="85000"/>
                    <a:lumOff val="15000"/>
                  </a:schemeClr>
                </a:solidFill>
                <a:latin typeface="微软雅黑" panose="020B0503020204020204" pitchFamily="34" charset="-122"/>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5" name="文本占位符 4"/>
          <p:cNvSpPr>
            <a:spLocks noGrp="1"/>
          </p:cNvSpPr>
          <p:nvPr>
            <p:ph type="body" sz="quarter" idx="3"/>
          </p:nvPr>
        </p:nvSpPr>
        <p:spPr>
          <a:xfrm>
            <a:off x="6201830" y="1267384"/>
            <a:ext cx="4190400" cy="427634"/>
          </a:xfrm>
        </p:spPr>
        <p:txBody>
          <a:bodyPr anchor="b"/>
          <a:lstStyle>
            <a:lvl1pPr marL="0" indent="0">
              <a:buNone/>
              <a:defRPr sz="2400" b="1">
                <a:solidFill>
                  <a:schemeClr val="tx1">
                    <a:lumMod val="85000"/>
                    <a:lumOff val="15000"/>
                  </a:schemeClr>
                </a:solidFill>
                <a:latin typeface="微软雅黑" panose="020B0503020204020204" pitchFamily="34" charset="-122"/>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8" name="标题 1"/>
          <p:cNvSpPr>
            <a:spLocks noGrp="1"/>
          </p:cNvSpPr>
          <p:nvPr>
            <p:ph type="title"/>
          </p:nvPr>
        </p:nvSpPr>
        <p:spPr>
          <a:xfrm>
            <a:off x="1785032" y="377895"/>
            <a:ext cx="8607198" cy="792000"/>
          </a:xfrm>
        </p:spPr>
        <p:txBody>
          <a:bodyPr/>
          <a:lstStyle>
            <a:lvl1pPr algn="ctr">
              <a:defRPr b="1">
                <a:solidFill>
                  <a:schemeClr val="tx1">
                    <a:lumMod val="85000"/>
                    <a:lumOff val="15000"/>
                  </a:schemeClr>
                </a:solidFill>
                <a:latin typeface="微软雅黑" panose="020B0503020204020204" pitchFamily="34" charset="-122"/>
                <a:ea typeface="微软雅黑" panose="020B0503020204020204" pitchFamily="34" charset="-122"/>
              </a:defRPr>
            </a:lvl1pPr>
          </a:lstStyle>
          <a:p>
            <a:r>
              <a:rPr lang="zh-CN" altLang="en-US"/>
              <a:t>单击此处编辑母版标题样式</a:t>
            </a:r>
            <a:endParaRPr lang="zh-CN" altLang="en-US" dirty="0"/>
          </a:p>
        </p:txBody>
      </p:sp>
      <p:sp>
        <p:nvSpPr>
          <p:cNvPr id="9" name="内容占位符 2"/>
          <p:cNvSpPr>
            <a:spLocks noGrp="1"/>
          </p:cNvSpPr>
          <p:nvPr>
            <p:ph idx="10"/>
          </p:nvPr>
        </p:nvSpPr>
        <p:spPr>
          <a:xfrm>
            <a:off x="1785032" y="1792507"/>
            <a:ext cx="4198226" cy="4608294"/>
          </a:xfrm>
        </p:spPr>
        <p:txBody>
          <a:bodyPr/>
          <a:lstStyle>
            <a:lvl1pPr marL="228600" indent="-228600">
              <a:buSzPct val="120000"/>
              <a:buFontTx/>
              <a:buBlip>
                <a:blip r:embed="rId3"/>
              </a:buBlip>
              <a:defRPr sz="2600">
                <a:solidFill>
                  <a:schemeClr val="tx1">
                    <a:lumMod val="85000"/>
                    <a:lumOff val="15000"/>
                  </a:schemeClr>
                </a:solidFill>
                <a:latin typeface="微软雅黑" panose="020B0503020204020204" pitchFamily="34" charset="-122"/>
                <a:ea typeface="微软雅黑" panose="020B0503020204020204" pitchFamily="34" charset="-122"/>
              </a:defRPr>
            </a:lvl1pPr>
            <a:lvl2pPr marL="685800" indent="-228600">
              <a:buSzPct val="120000"/>
              <a:buFontTx/>
              <a:buBlip>
                <a:blip r:embed="rId4"/>
              </a:buBlip>
              <a:defRPr>
                <a:solidFill>
                  <a:schemeClr val="tx1">
                    <a:lumMod val="85000"/>
                    <a:lumOff val="15000"/>
                  </a:schemeClr>
                </a:solidFill>
                <a:latin typeface="微软雅黑" panose="020B0503020204020204" pitchFamily="34" charset="-122"/>
                <a:ea typeface="微软雅黑" panose="020B0503020204020204" pitchFamily="34" charset="-122"/>
              </a:defRPr>
            </a:lvl2pPr>
            <a:lvl3pPr marL="1143000" indent="-228600">
              <a:buSzPct val="120000"/>
              <a:buFontTx/>
              <a:buBlip>
                <a:blip r:embed="rId5"/>
              </a:buBlip>
              <a:defRPr>
                <a:solidFill>
                  <a:schemeClr val="tx1">
                    <a:lumMod val="85000"/>
                    <a:lumOff val="15000"/>
                  </a:schemeClr>
                </a:solidFill>
                <a:latin typeface="微软雅黑" panose="020B0503020204020204" pitchFamily="34" charset="-122"/>
                <a:ea typeface="微软雅黑" panose="020B0503020204020204" pitchFamily="34" charset="-122"/>
              </a:defRPr>
            </a:lvl3pPr>
            <a:lvl4pPr marL="1714500" indent="-342900">
              <a:buFont typeface="+mj-ea"/>
              <a:buAutoNum type="circleNumDbPlain"/>
              <a:defRPr>
                <a:solidFill>
                  <a:schemeClr val="tx1">
                    <a:lumMod val="85000"/>
                    <a:lumOff val="15000"/>
                  </a:schemeClr>
                </a:solidFill>
                <a:latin typeface="微软雅黑" panose="020B0503020204020204" pitchFamily="34" charset="-122"/>
                <a:ea typeface="微软雅黑" panose="020B0503020204020204" pitchFamily="34" charset="-122"/>
              </a:defRPr>
            </a:lvl4pPr>
            <a:lvl5pPr>
              <a:defRPr>
                <a:solidFill>
                  <a:schemeClr val="tx1">
                    <a:lumMod val="85000"/>
                    <a:lumOff val="15000"/>
                  </a:schemeClr>
                </a:solidFill>
                <a:latin typeface="微软雅黑" panose="020B0503020204020204" pitchFamily="34" charset="-122"/>
                <a:ea typeface="微软雅黑" panose="020B0503020204020204" pitchFamily="34" charset="-122"/>
              </a:defRPr>
            </a:lvl5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dirty="0"/>
          </a:p>
        </p:txBody>
      </p:sp>
      <p:sp>
        <p:nvSpPr>
          <p:cNvPr id="10" name="内容占位符 2"/>
          <p:cNvSpPr>
            <a:spLocks noGrp="1"/>
          </p:cNvSpPr>
          <p:nvPr>
            <p:ph idx="11"/>
          </p:nvPr>
        </p:nvSpPr>
        <p:spPr>
          <a:xfrm>
            <a:off x="6201831" y="1792507"/>
            <a:ext cx="4190399" cy="4608294"/>
          </a:xfrm>
        </p:spPr>
        <p:txBody>
          <a:bodyPr/>
          <a:lstStyle>
            <a:lvl1pPr marL="228600" indent="-228600">
              <a:buSzPct val="120000"/>
              <a:buFontTx/>
              <a:buBlip>
                <a:blip r:embed="rId3"/>
              </a:buBlip>
              <a:defRPr sz="2600">
                <a:solidFill>
                  <a:schemeClr val="tx1">
                    <a:lumMod val="85000"/>
                    <a:lumOff val="15000"/>
                  </a:schemeClr>
                </a:solidFill>
                <a:latin typeface="微软雅黑" panose="020B0503020204020204" pitchFamily="34" charset="-122"/>
                <a:ea typeface="微软雅黑" panose="020B0503020204020204" pitchFamily="34" charset="-122"/>
              </a:defRPr>
            </a:lvl1pPr>
            <a:lvl2pPr marL="685800" indent="-228600">
              <a:buSzPct val="120000"/>
              <a:buFontTx/>
              <a:buBlip>
                <a:blip r:embed="rId4"/>
              </a:buBlip>
              <a:defRPr>
                <a:solidFill>
                  <a:schemeClr val="tx1">
                    <a:lumMod val="85000"/>
                    <a:lumOff val="15000"/>
                  </a:schemeClr>
                </a:solidFill>
                <a:latin typeface="微软雅黑" panose="020B0503020204020204" pitchFamily="34" charset="-122"/>
                <a:ea typeface="微软雅黑" panose="020B0503020204020204" pitchFamily="34" charset="-122"/>
              </a:defRPr>
            </a:lvl2pPr>
            <a:lvl3pPr marL="1143000" indent="-228600">
              <a:buSzPct val="120000"/>
              <a:buFontTx/>
              <a:buBlip>
                <a:blip r:embed="rId5"/>
              </a:buBlip>
              <a:defRPr>
                <a:solidFill>
                  <a:schemeClr val="tx1">
                    <a:lumMod val="85000"/>
                    <a:lumOff val="15000"/>
                  </a:schemeClr>
                </a:solidFill>
                <a:latin typeface="微软雅黑" panose="020B0503020204020204" pitchFamily="34" charset="-122"/>
                <a:ea typeface="微软雅黑" panose="020B0503020204020204" pitchFamily="34" charset="-122"/>
              </a:defRPr>
            </a:lvl3pPr>
            <a:lvl4pPr marL="1714500" indent="-342900">
              <a:buFont typeface="+mj-ea"/>
              <a:buAutoNum type="circleNumDbPlain"/>
              <a:defRPr>
                <a:solidFill>
                  <a:schemeClr val="tx1">
                    <a:lumMod val="85000"/>
                    <a:lumOff val="15000"/>
                  </a:schemeClr>
                </a:solidFill>
                <a:latin typeface="微软雅黑" panose="020B0503020204020204" pitchFamily="34" charset="-122"/>
                <a:ea typeface="微软雅黑" panose="020B0503020204020204" pitchFamily="34" charset="-122"/>
              </a:defRPr>
            </a:lvl4pPr>
            <a:lvl5pPr>
              <a:defRPr>
                <a:solidFill>
                  <a:schemeClr val="tx1">
                    <a:lumMod val="85000"/>
                    <a:lumOff val="15000"/>
                  </a:schemeClr>
                </a:solidFill>
                <a:latin typeface="微软雅黑" panose="020B0503020204020204" pitchFamily="34" charset="-122"/>
                <a:ea typeface="微软雅黑" panose="020B0503020204020204" pitchFamily="34" charset="-122"/>
              </a:defRPr>
            </a:lvl5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比较">
    <p:bg>
      <p:bgPr>
        <a:blipFill dpi="0" rotWithShape="1">
          <a:blip r:embed="rId2">
            <a:lum/>
          </a:blip>
          <a:srcRect/>
          <a:stretch>
            <a:fillRect t="-5000" b="-5000"/>
          </a:stretch>
        </a:blipFill>
        <a:effectLst/>
      </p:bgPr>
    </p:bg>
    <p:spTree>
      <p:nvGrpSpPr>
        <p:cNvPr id="1" name=""/>
        <p:cNvGrpSpPr/>
        <p:nvPr/>
      </p:nvGrpSpPr>
      <p:grpSpPr>
        <a:xfrm>
          <a:off x="0" y="0"/>
          <a:ext cx="0" cy="0"/>
          <a:chOff x="0" y="0"/>
          <a:chExt cx="0" cy="0"/>
        </a:xfrm>
      </p:grpSpPr>
      <p:sp>
        <p:nvSpPr>
          <p:cNvPr id="3" name="文本占位符 2"/>
          <p:cNvSpPr>
            <a:spLocks noGrp="1"/>
          </p:cNvSpPr>
          <p:nvPr>
            <p:ph type="body" idx="1"/>
          </p:nvPr>
        </p:nvSpPr>
        <p:spPr>
          <a:xfrm>
            <a:off x="1792858" y="1267384"/>
            <a:ext cx="4190400" cy="427634"/>
          </a:xfrm>
        </p:spPr>
        <p:txBody>
          <a:bodyPr anchor="b"/>
          <a:lstStyle>
            <a:lvl1pPr marL="0" indent="0">
              <a:buNone/>
              <a:defRPr sz="2400" b="1">
                <a:solidFill>
                  <a:schemeClr val="tx1">
                    <a:lumMod val="85000"/>
                    <a:lumOff val="15000"/>
                  </a:schemeClr>
                </a:solidFill>
                <a:latin typeface="微软雅黑" panose="020B0503020204020204" pitchFamily="34" charset="-122"/>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5" name="文本占位符 4"/>
          <p:cNvSpPr>
            <a:spLocks noGrp="1"/>
          </p:cNvSpPr>
          <p:nvPr>
            <p:ph type="body" sz="quarter" idx="3"/>
          </p:nvPr>
        </p:nvSpPr>
        <p:spPr>
          <a:xfrm>
            <a:off x="6201830" y="1267384"/>
            <a:ext cx="4190400" cy="427634"/>
          </a:xfrm>
        </p:spPr>
        <p:txBody>
          <a:bodyPr anchor="b"/>
          <a:lstStyle>
            <a:lvl1pPr marL="0" indent="0">
              <a:buNone/>
              <a:defRPr sz="2400" b="1">
                <a:solidFill>
                  <a:schemeClr val="tx1">
                    <a:lumMod val="85000"/>
                    <a:lumOff val="15000"/>
                  </a:schemeClr>
                </a:solidFill>
                <a:latin typeface="微软雅黑" panose="020B0503020204020204" pitchFamily="34" charset="-122"/>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8" name="标题 1"/>
          <p:cNvSpPr>
            <a:spLocks noGrp="1"/>
          </p:cNvSpPr>
          <p:nvPr>
            <p:ph type="title"/>
          </p:nvPr>
        </p:nvSpPr>
        <p:spPr>
          <a:xfrm>
            <a:off x="1785032" y="377895"/>
            <a:ext cx="8607198" cy="792000"/>
          </a:xfrm>
        </p:spPr>
        <p:txBody>
          <a:bodyPr/>
          <a:lstStyle>
            <a:lvl1pPr algn="ctr">
              <a:defRPr b="1">
                <a:solidFill>
                  <a:schemeClr val="tx1">
                    <a:lumMod val="85000"/>
                    <a:lumOff val="15000"/>
                  </a:schemeClr>
                </a:solidFill>
                <a:latin typeface="微软雅黑" panose="020B0503020204020204" pitchFamily="34" charset="-122"/>
                <a:ea typeface="微软雅黑" panose="020B0503020204020204" pitchFamily="34" charset="-122"/>
              </a:defRPr>
            </a:lvl1pPr>
          </a:lstStyle>
          <a:p>
            <a:r>
              <a:rPr lang="zh-CN" altLang="en-US"/>
              <a:t>单击此处编辑母版标题样式</a:t>
            </a:r>
            <a:endParaRPr lang="zh-CN" altLang="en-US" dirty="0"/>
          </a:p>
        </p:txBody>
      </p:sp>
      <p:sp>
        <p:nvSpPr>
          <p:cNvPr id="9" name="内容占位符 2"/>
          <p:cNvSpPr>
            <a:spLocks noGrp="1"/>
          </p:cNvSpPr>
          <p:nvPr>
            <p:ph idx="10"/>
          </p:nvPr>
        </p:nvSpPr>
        <p:spPr>
          <a:xfrm>
            <a:off x="1785032" y="1792507"/>
            <a:ext cx="4198226" cy="4608294"/>
          </a:xfrm>
        </p:spPr>
        <p:txBody>
          <a:bodyPr/>
          <a:lstStyle>
            <a:lvl1pPr marL="228600" indent="-228600">
              <a:buSzPct val="120000"/>
              <a:buFontTx/>
              <a:buBlip>
                <a:blip r:embed="rId3"/>
              </a:buBlip>
              <a:defRPr sz="2600">
                <a:solidFill>
                  <a:schemeClr val="tx1">
                    <a:lumMod val="85000"/>
                    <a:lumOff val="15000"/>
                  </a:schemeClr>
                </a:solidFill>
                <a:latin typeface="微软雅黑" panose="020B0503020204020204" pitchFamily="34" charset="-122"/>
                <a:ea typeface="微软雅黑" panose="020B0503020204020204" pitchFamily="34" charset="-122"/>
              </a:defRPr>
            </a:lvl1pPr>
            <a:lvl2pPr marL="685800" indent="-228600">
              <a:buSzPct val="120000"/>
              <a:buFontTx/>
              <a:buBlip>
                <a:blip r:embed="rId4"/>
              </a:buBlip>
              <a:defRPr>
                <a:solidFill>
                  <a:schemeClr val="tx1">
                    <a:lumMod val="85000"/>
                    <a:lumOff val="15000"/>
                  </a:schemeClr>
                </a:solidFill>
                <a:latin typeface="微软雅黑" panose="020B0503020204020204" pitchFamily="34" charset="-122"/>
                <a:ea typeface="微软雅黑" panose="020B0503020204020204" pitchFamily="34" charset="-122"/>
              </a:defRPr>
            </a:lvl2pPr>
            <a:lvl3pPr marL="1143000" indent="-228600">
              <a:buSzPct val="120000"/>
              <a:buFontTx/>
              <a:buBlip>
                <a:blip r:embed="rId5"/>
              </a:buBlip>
              <a:defRPr>
                <a:solidFill>
                  <a:schemeClr val="tx1">
                    <a:lumMod val="85000"/>
                    <a:lumOff val="15000"/>
                  </a:schemeClr>
                </a:solidFill>
                <a:latin typeface="微软雅黑" panose="020B0503020204020204" pitchFamily="34" charset="-122"/>
                <a:ea typeface="微软雅黑" panose="020B0503020204020204" pitchFamily="34" charset="-122"/>
              </a:defRPr>
            </a:lvl3pPr>
            <a:lvl4pPr marL="1714500" indent="-342900">
              <a:buFont typeface="+mj-ea"/>
              <a:buAutoNum type="circleNumDbPlain"/>
              <a:defRPr>
                <a:solidFill>
                  <a:schemeClr val="tx1">
                    <a:lumMod val="85000"/>
                    <a:lumOff val="15000"/>
                  </a:schemeClr>
                </a:solidFill>
                <a:latin typeface="微软雅黑" panose="020B0503020204020204" pitchFamily="34" charset="-122"/>
                <a:ea typeface="微软雅黑" panose="020B0503020204020204" pitchFamily="34" charset="-122"/>
              </a:defRPr>
            </a:lvl4pPr>
            <a:lvl5pPr>
              <a:defRPr>
                <a:solidFill>
                  <a:schemeClr val="tx1">
                    <a:lumMod val="85000"/>
                    <a:lumOff val="15000"/>
                  </a:schemeClr>
                </a:solidFill>
                <a:latin typeface="微软雅黑" panose="020B0503020204020204" pitchFamily="34" charset="-122"/>
                <a:ea typeface="微软雅黑" panose="020B0503020204020204" pitchFamily="34" charset="-122"/>
              </a:defRPr>
            </a:lvl5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dirty="0"/>
          </a:p>
        </p:txBody>
      </p:sp>
      <p:sp>
        <p:nvSpPr>
          <p:cNvPr id="10" name="内容占位符 2"/>
          <p:cNvSpPr>
            <a:spLocks noGrp="1"/>
          </p:cNvSpPr>
          <p:nvPr>
            <p:ph idx="11"/>
          </p:nvPr>
        </p:nvSpPr>
        <p:spPr>
          <a:xfrm>
            <a:off x="6201831" y="1792507"/>
            <a:ext cx="4190399" cy="4608294"/>
          </a:xfrm>
        </p:spPr>
        <p:txBody>
          <a:bodyPr/>
          <a:lstStyle>
            <a:lvl1pPr marL="228600" indent="-228600">
              <a:buSzPct val="120000"/>
              <a:buFontTx/>
              <a:buBlip>
                <a:blip r:embed="rId3"/>
              </a:buBlip>
              <a:defRPr sz="2600">
                <a:solidFill>
                  <a:schemeClr val="tx1">
                    <a:lumMod val="85000"/>
                    <a:lumOff val="15000"/>
                  </a:schemeClr>
                </a:solidFill>
                <a:latin typeface="微软雅黑" panose="020B0503020204020204" pitchFamily="34" charset="-122"/>
                <a:ea typeface="微软雅黑" panose="020B0503020204020204" pitchFamily="34" charset="-122"/>
              </a:defRPr>
            </a:lvl1pPr>
            <a:lvl2pPr marL="685800" indent="-228600">
              <a:buSzPct val="120000"/>
              <a:buFontTx/>
              <a:buBlip>
                <a:blip r:embed="rId4"/>
              </a:buBlip>
              <a:defRPr>
                <a:solidFill>
                  <a:schemeClr val="tx1">
                    <a:lumMod val="85000"/>
                    <a:lumOff val="15000"/>
                  </a:schemeClr>
                </a:solidFill>
                <a:latin typeface="微软雅黑" panose="020B0503020204020204" pitchFamily="34" charset="-122"/>
                <a:ea typeface="微软雅黑" panose="020B0503020204020204" pitchFamily="34" charset="-122"/>
              </a:defRPr>
            </a:lvl2pPr>
            <a:lvl3pPr marL="1143000" indent="-228600">
              <a:buSzPct val="120000"/>
              <a:buFontTx/>
              <a:buBlip>
                <a:blip r:embed="rId5"/>
              </a:buBlip>
              <a:defRPr>
                <a:solidFill>
                  <a:schemeClr val="tx1">
                    <a:lumMod val="85000"/>
                    <a:lumOff val="15000"/>
                  </a:schemeClr>
                </a:solidFill>
                <a:latin typeface="微软雅黑" panose="020B0503020204020204" pitchFamily="34" charset="-122"/>
                <a:ea typeface="微软雅黑" panose="020B0503020204020204" pitchFamily="34" charset="-122"/>
              </a:defRPr>
            </a:lvl3pPr>
            <a:lvl4pPr marL="1714500" indent="-342900">
              <a:buFont typeface="+mj-ea"/>
              <a:buAutoNum type="circleNumDbPlain"/>
              <a:defRPr>
                <a:solidFill>
                  <a:schemeClr val="tx1">
                    <a:lumMod val="85000"/>
                    <a:lumOff val="15000"/>
                  </a:schemeClr>
                </a:solidFill>
                <a:latin typeface="微软雅黑" panose="020B0503020204020204" pitchFamily="34" charset="-122"/>
                <a:ea typeface="微软雅黑" panose="020B0503020204020204" pitchFamily="34" charset="-122"/>
              </a:defRPr>
            </a:lvl4pPr>
            <a:lvl5pPr>
              <a:defRPr>
                <a:solidFill>
                  <a:schemeClr val="tx1">
                    <a:lumMod val="85000"/>
                    <a:lumOff val="15000"/>
                  </a:schemeClr>
                </a:solidFill>
                <a:latin typeface="微软雅黑" panose="020B0503020204020204" pitchFamily="34" charset="-122"/>
                <a:ea typeface="微软雅黑" panose="020B0503020204020204" pitchFamily="34" charset="-122"/>
              </a:defRPr>
            </a:lvl5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dirty="0"/>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三栏内容">
    <p:bg>
      <p:bgPr>
        <a:blipFill dpi="0" rotWithShape="1">
          <a:blip r:embed="rId2">
            <a:lum/>
          </a:blip>
          <a:srcRect/>
          <a:stretch>
            <a:fillRect l="-1000" t="-5000" b="-5000"/>
          </a:stretch>
        </a:blipFill>
        <a:effectLst/>
      </p:bgPr>
    </p:bg>
    <p:spTree>
      <p:nvGrpSpPr>
        <p:cNvPr id="1" name=""/>
        <p:cNvGrpSpPr/>
        <p:nvPr/>
      </p:nvGrpSpPr>
      <p:grpSpPr>
        <a:xfrm>
          <a:off x="0" y="0"/>
          <a:ext cx="0" cy="0"/>
          <a:chOff x="0" y="0"/>
          <a:chExt cx="0" cy="0"/>
        </a:xfrm>
      </p:grpSpPr>
      <p:sp>
        <p:nvSpPr>
          <p:cNvPr id="8" name="文本占位符 2"/>
          <p:cNvSpPr>
            <a:spLocks noGrp="1"/>
          </p:cNvSpPr>
          <p:nvPr>
            <p:ph type="body" idx="1" hasCustomPrompt="1"/>
          </p:nvPr>
        </p:nvSpPr>
        <p:spPr>
          <a:xfrm>
            <a:off x="1791269" y="1307618"/>
            <a:ext cx="2799871" cy="347165"/>
          </a:xfrm>
        </p:spPr>
        <p:txBody>
          <a:bodyPr anchor="b"/>
          <a:lstStyle>
            <a:lvl1pPr marL="0" indent="0">
              <a:buNone/>
              <a:defRPr sz="2000" b="1">
                <a:solidFill>
                  <a:schemeClr val="tx1">
                    <a:lumMod val="85000"/>
                    <a:lumOff val="15000"/>
                  </a:schemeClr>
                </a:solidFill>
                <a:latin typeface="微软雅黑" panose="020B0503020204020204" pitchFamily="34" charset="-122"/>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单击此处编辑文本样式</a:t>
            </a:r>
            <a:endParaRPr lang="zh-CN" altLang="en-US" dirty="0"/>
          </a:p>
        </p:txBody>
      </p:sp>
      <p:sp>
        <p:nvSpPr>
          <p:cNvPr id="9" name="文本占位符 4"/>
          <p:cNvSpPr>
            <a:spLocks noGrp="1"/>
          </p:cNvSpPr>
          <p:nvPr>
            <p:ph type="body" sz="quarter" idx="3" hasCustomPrompt="1"/>
          </p:nvPr>
        </p:nvSpPr>
        <p:spPr>
          <a:xfrm>
            <a:off x="4693110" y="1307618"/>
            <a:ext cx="2798575" cy="347165"/>
          </a:xfrm>
        </p:spPr>
        <p:txBody>
          <a:bodyPr anchor="b"/>
          <a:lstStyle>
            <a:lvl1pPr marL="0" indent="0">
              <a:buNone/>
              <a:defRPr sz="2000" b="1">
                <a:solidFill>
                  <a:schemeClr val="tx1">
                    <a:lumMod val="85000"/>
                    <a:lumOff val="15000"/>
                  </a:schemeClr>
                </a:solidFill>
                <a:latin typeface="微软雅黑" panose="020B0503020204020204" pitchFamily="34" charset="-122"/>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单击此处编辑文本样式</a:t>
            </a:r>
            <a:endParaRPr lang="zh-CN" altLang="en-US" dirty="0"/>
          </a:p>
        </p:txBody>
      </p:sp>
      <p:sp>
        <p:nvSpPr>
          <p:cNvPr id="10" name="文本占位符 4"/>
          <p:cNvSpPr>
            <a:spLocks noGrp="1"/>
          </p:cNvSpPr>
          <p:nvPr>
            <p:ph type="body" sz="quarter" idx="10" hasCustomPrompt="1"/>
          </p:nvPr>
        </p:nvSpPr>
        <p:spPr>
          <a:xfrm>
            <a:off x="7593655" y="1307618"/>
            <a:ext cx="2798575" cy="347165"/>
          </a:xfrm>
        </p:spPr>
        <p:txBody>
          <a:bodyPr anchor="b"/>
          <a:lstStyle>
            <a:lvl1pPr marL="0" indent="0">
              <a:buNone/>
              <a:defRPr sz="2000" b="1">
                <a:solidFill>
                  <a:schemeClr val="tx1">
                    <a:lumMod val="85000"/>
                    <a:lumOff val="15000"/>
                  </a:schemeClr>
                </a:solidFill>
                <a:latin typeface="微软雅黑" panose="020B0503020204020204" pitchFamily="34" charset="-122"/>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单击此处编辑文本样式</a:t>
            </a:r>
            <a:endParaRPr lang="zh-CN" altLang="en-US" dirty="0"/>
          </a:p>
        </p:txBody>
      </p:sp>
      <p:sp>
        <p:nvSpPr>
          <p:cNvPr id="14" name="标题 1"/>
          <p:cNvSpPr>
            <a:spLocks noGrp="1"/>
          </p:cNvSpPr>
          <p:nvPr>
            <p:ph type="title"/>
          </p:nvPr>
        </p:nvSpPr>
        <p:spPr>
          <a:xfrm>
            <a:off x="1785032" y="377895"/>
            <a:ext cx="8607198" cy="792000"/>
          </a:xfrm>
        </p:spPr>
        <p:txBody>
          <a:bodyPr/>
          <a:lstStyle>
            <a:lvl1pPr algn="ctr">
              <a:defRPr b="1">
                <a:solidFill>
                  <a:schemeClr val="tx1">
                    <a:lumMod val="85000"/>
                    <a:lumOff val="15000"/>
                  </a:schemeClr>
                </a:solidFill>
                <a:latin typeface="微软雅黑" panose="020B0503020204020204" pitchFamily="34" charset="-122"/>
                <a:ea typeface="微软雅黑" panose="020B0503020204020204" pitchFamily="34" charset="-122"/>
              </a:defRPr>
            </a:lvl1pPr>
          </a:lstStyle>
          <a:p>
            <a:r>
              <a:rPr lang="zh-CN" altLang="en-US"/>
              <a:t>单击此处编辑母版标题样式</a:t>
            </a:r>
            <a:endParaRPr lang="zh-CN" altLang="en-US" dirty="0"/>
          </a:p>
        </p:txBody>
      </p:sp>
      <p:sp>
        <p:nvSpPr>
          <p:cNvPr id="15" name="内容占位符 2"/>
          <p:cNvSpPr>
            <a:spLocks noGrp="1"/>
          </p:cNvSpPr>
          <p:nvPr>
            <p:ph idx="11"/>
          </p:nvPr>
        </p:nvSpPr>
        <p:spPr>
          <a:xfrm>
            <a:off x="1785032" y="1792507"/>
            <a:ext cx="2806108" cy="4608294"/>
          </a:xfrm>
        </p:spPr>
        <p:txBody>
          <a:bodyPr>
            <a:normAutofit/>
          </a:bodyPr>
          <a:lstStyle>
            <a:lvl1pPr marL="228600" indent="-228600">
              <a:buSzPct val="120000"/>
              <a:buFontTx/>
              <a:buBlip>
                <a:blip r:embed="rId3"/>
              </a:buBlip>
              <a:defRPr sz="2000">
                <a:solidFill>
                  <a:schemeClr val="tx1">
                    <a:lumMod val="85000"/>
                    <a:lumOff val="15000"/>
                  </a:schemeClr>
                </a:solidFill>
                <a:latin typeface="微软雅黑" panose="020B0503020204020204" pitchFamily="34" charset="-122"/>
                <a:ea typeface="微软雅黑" panose="020B0503020204020204" pitchFamily="34" charset="-122"/>
              </a:defRPr>
            </a:lvl1pPr>
            <a:lvl2pPr marL="685800" indent="-228600">
              <a:buSzPct val="120000"/>
              <a:buFontTx/>
              <a:buBlip>
                <a:blip r:embed="rId4"/>
              </a:buBlip>
              <a:defRPr sz="1800">
                <a:solidFill>
                  <a:schemeClr val="tx1">
                    <a:lumMod val="85000"/>
                    <a:lumOff val="15000"/>
                  </a:schemeClr>
                </a:solidFill>
                <a:latin typeface="微软雅黑" panose="020B0503020204020204" pitchFamily="34" charset="-122"/>
                <a:ea typeface="微软雅黑" panose="020B0503020204020204" pitchFamily="34" charset="-122"/>
              </a:defRPr>
            </a:lvl2pPr>
            <a:lvl3pPr marL="1143000" indent="-228600">
              <a:buSzPct val="120000"/>
              <a:buFontTx/>
              <a:buBlip>
                <a:blip r:embed="rId5"/>
              </a:buBlip>
              <a:defRPr sz="1600">
                <a:solidFill>
                  <a:schemeClr val="tx1">
                    <a:lumMod val="85000"/>
                    <a:lumOff val="15000"/>
                  </a:schemeClr>
                </a:solidFill>
                <a:latin typeface="微软雅黑" panose="020B0503020204020204" pitchFamily="34" charset="-122"/>
                <a:ea typeface="微软雅黑" panose="020B0503020204020204" pitchFamily="34" charset="-122"/>
              </a:defRPr>
            </a:lvl3pPr>
            <a:lvl4pPr marL="1714500" indent="-342900">
              <a:buFont typeface="+mj-ea"/>
              <a:buAutoNum type="circleNumDbPlain"/>
              <a:defRPr sz="1400">
                <a:solidFill>
                  <a:schemeClr val="tx1">
                    <a:lumMod val="85000"/>
                    <a:lumOff val="15000"/>
                  </a:schemeClr>
                </a:solidFill>
                <a:latin typeface="微软雅黑" panose="020B0503020204020204" pitchFamily="34" charset="-122"/>
                <a:ea typeface="微软雅黑" panose="020B0503020204020204" pitchFamily="34" charset="-122"/>
              </a:defRPr>
            </a:lvl4pPr>
            <a:lvl5pPr>
              <a:defRPr sz="1400">
                <a:solidFill>
                  <a:schemeClr val="tx1">
                    <a:lumMod val="85000"/>
                    <a:lumOff val="15000"/>
                  </a:schemeClr>
                </a:solidFill>
                <a:latin typeface="微软雅黑" panose="020B0503020204020204" pitchFamily="34" charset="-122"/>
                <a:ea typeface="微软雅黑" panose="020B0503020204020204" pitchFamily="34" charset="-122"/>
              </a:defRPr>
            </a:lvl5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dirty="0"/>
          </a:p>
        </p:txBody>
      </p:sp>
      <p:sp>
        <p:nvSpPr>
          <p:cNvPr id="16" name="内容占位符 2"/>
          <p:cNvSpPr>
            <a:spLocks noGrp="1"/>
          </p:cNvSpPr>
          <p:nvPr>
            <p:ph idx="12"/>
          </p:nvPr>
        </p:nvSpPr>
        <p:spPr>
          <a:xfrm>
            <a:off x="4685577" y="1792507"/>
            <a:ext cx="2806108" cy="4608294"/>
          </a:xfrm>
        </p:spPr>
        <p:txBody>
          <a:bodyPr>
            <a:normAutofit/>
          </a:bodyPr>
          <a:lstStyle>
            <a:lvl1pPr marL="228600" indent="-228600">
              <a:buSzPct val="120000"/>
              <a:buFontTx/>
              <a:buBlip>
                <a:blip r:embed="rId3"/>
              </a:buBlip>
              <a:defRPr sz="2000">
                <a:solidFill>
                  <a:schemeClr val="tx1">
                    <a:lumMod val="85000"/>
                    <a:lumOff val="15000"/>
                  </a:schemeClr>
                </a:solidFill>
                <a:latin typeface="微软雅黑" panose="020B0503020204020204" pitchFamily="34" charset="-122"/>
                <a:ea typeface="微软雅黑" panose="020B0503020204020204" pitchFamily="34" charset="-122"/>
              </a:defRPr>
            </a:lvl1pPr>
            <a:lvl2pPr marL="685800" indent="-228600">
              <a:buSzPct val="120000"/>
              <a:buFontTx/>
              <a:buBlip>
                <a:blip r:embed="rId4"/>
              </a:buBlip>
              <a:defRPr sz="1800">
                <a:solidFill>
                  <a:schemeClr val="tx1">
                    <a:lumMod val="85000"/>
                    <a:lumOff val="15000"/>
                  </a:schemeClr>
                </a:solidFill>
                <a:latin typeface="微软雅黑" panose="020B0503020204020204" pitchFamily="34" charset="-122"/>
                <a:ea typeface="微软雅黑" panose="020B0503020204020204" pitchFamily="34" charset="-122"/>
              </a:defRPr>
            </a:lvl2pPr>
            <a:lvl3pPr marL="1143000" indent="-228600">
              <a:buSzPct val="120000"/>
              <a:buFontTx/>
              <a:buBlip>
                <a:blip r:embed="rId5"/>
              </a:buBlip>
              <a:defRPr sz="1600">
                <a:solidFill>
                  <a:schemeClr val="tx1">
                    <a:lumMod val="85000"/>
                    <a:lumOff val="15000"/>
                  </a:schemeClr>
                </a:solidFill>
                <a:latin typeface="微软雅黑" panose="020B0503020204020204" pitchFamily="34" charset="-122"/>
                <a:ea typeface="微软雅黑" panose="020B0503020204020204" pitchFamily="34" charset="-122"/>
              </a:defRPr>
            </a:lvl3pPr>
            <a:lvl4pPr marL="1714500" indent="-342900">
              <a:buFont typeface="+mj-ea"/>
              <a:buAutoNum type="circleNumDbPlain"/>
              <a:defRPr sz="1400">
                <a:solidFill>
                  <a:schemeClr val="tx1">
                    <a:lumMod val="85000"/>
                    <a:lumOff val="15000"/>
                  </a:schemeClr>
                </a:solidFill>
                <a:latin typeface="微软雅黑" panose="020B0503020204020204" pitchFamily="34" charset="-122"/>
                <a:ea typeface="微软雅黑" panose="020B0503020204020204" pitchFamily="34" charset="-122"/>
              </a:defRPr>
            </a:lvl4pPr>
            <a:lvl5pPr>
              <a:defRPr sz="1400">
                <a:solidFill>
                  <a:schemeClr val="tx1">
                    <a:lumMod val="85000"/>
                    <a:lumOff val="15000"/>
                  </a:schemeClr>
                </a:solidFill>
                <a:latin typeface="微软雅黑" panose="020B0503020204020204" pitchFamily="34" charset="-122"/>
                <a:ea typeface="微软雅黑" panose="020B0503020204020204" pitchFamily="34" charset="-122"/>
              </a:defRPr>
            </a:lvl5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dirty="0"/>
          </a:p>
        </p:txBody>
      </p:sp>
      <p:sp>
        <p:nvSpPr>
          <p:cNvPr id="18" name="内容占位符 2"/>
          <p:cNvSpPr>
            <a:spLocks noGrp="1"/>
          </p:cNvSpPr>
          <p:nvPr>
            <p:ph idx="13"/>
          </p:nvPr>
        </p:nvSpPr>
        <p:spPr>
          <a:xfrm>
            <a:off x="7586122" y="1792506"/>
            <a:ext cx="2806108" cy="4608294"/>
          </a:xfrm>
        </p:spPr>
        <p:txBody>
          <a:bodyPr>
            <a:normAutofit/>
          </a:bodyPr>
          <a:lstStyle>
            <a:lvl1pPr marL="228600" indent="-228600">
              <a:buSzPct val="120000"/>
              <a:buFontTx/>
              <a:buBlip>
                <a:blip r:embed="rId3"/>
              </a:buBlip>
              <a:defRPr sz="2000">
                <a:solidFill>
                  <a:schemeClr val="tx1">
                    <a:lumMod val="85000"/>
                    <a:lumOff val="15000"/>
                  </a:schemeClr>
                </a:solidFill>
                <a:latin typeface="微软雅黑" panose="020B0503020204020204" pitchFamily="34" charset="-122"/>
                <a:ea typeface="微软雅黑" panose="020B0503020204020204" pitchFamily="34" charset="-122"/>
              </a:defRPr>
            </a:lvl1pPr>
            <a:lvl2pPr marL="685800" indent="-228600">
              <a:buSzPct val="120000"/>
              <a:buFontTx/>
              <a:buBlip>
                <a:blip r:embed="rId4"/>
              </a:buBlip>
              <a:defRPr sz="1800">
                <a:solidFill>
                  <a:schemeClr val="tx1">
                    <a:lumMod val="85000"/>
                    <a:lumOff val="15000"/>
                  </a:schemeClr>
                </a:solidFill>
                <a:latin typeface="微软雅黑" panose="020B0503020204020204" pitchFamily="34" charset="-122"/>
                <a:ea typeface="微软雅黑" panose="020B0503020204020204" pitchFamily="34" charset="-122"/>
              </a:defRPr>
            </a:lvl2pPr>
            <a:lvl3pPr marL="1143000" indent="-228600">
              <a:buSzPct val="120000"/>
              <a:buFontTx/>
              <a:buBlip>
                <a:blip r:embed="rId5"/>
              </a:buBlip>
              <a:defRPr sz="1600">
                <a:solidFill>
                  <a:schemeClr val="tx1">
                    <a:lumMod val="85000"/>
                    <a:lumOff val="15000"/>
                  </a:schemeClr>
                </a:solidFill>
                <a:latin typeface="微软雅黑" panose="020B0503020204020204" pitchFamily="34" charset="-122"/>
                <a:ea typeface="微软雅黑" panose="020B0503020204020204" pitchFamily="34" charset="-122"/>
              </a:defRPr>
            </a:lvl3pPr>
            <a:lvl4pPr marL="1714500" indent="-342900">
              <a:buFont typeface="+mj-ea"/>
              <a:buAutoNum type="circleNumDbPlain"/>
              <a:defRPr sz="1400">
                <a:solidFill>
                  <a:schemeClr val="tx1">
                    <a:lumMod val="85000"/>
                    <a:lumOff val="15000"/>
                  </a:schemeClr>
                </a:solidFill>
                <a:latin typeface="微软雅黑" panose="020B0503020204020204" pitchFamily="34" charset="-122"/>
                <a:ea typeface="微软雅黑" panose="020B0503020204020204" pitchFamily="34" charset="-122"/>
              </a:defRPr>
            </a:lvl4pPr>
            <a:lvl5pPr>
              <a:defRPr sz="1400">
                <a:solidFill>
                  <a:schemeClr val="tx1">
                    <a:lumMod val="85000"/>
                    <a:lumOff val="15000"/>
                  </a:schemeClr>
                </a:solidFill>
                <a:latin typeface="微软雅黑" panose="020B0503020204020204" pitchFamily="34" charset="-122"/>
                <a:ea typeface="微软雅黑" panose="020B0503020204020204" pitchFamily="34" charset="-122"/>
              </a:defRPr>
            </a:lvl5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dirty="0"/>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一张图片和内容">
    <p:bg>
      <p:bgPr>
        <a:blipFill dpi="0" rotWithShape="1">
          <a:blip r:embed="rId2">
            <a:lum/>
          </a:blip>
          <a:srcRect/>
          <a:stretch>
            <a:fillRect t="-5000" b="-5000"/>
          </a:stretch>
        </a:blipFill>
        <a:effectLst/>
      </p:bgPr>
    </p:bg>
    <p:spTree>
      <p:nvGrpSpPr>
        <p:cNvPr id="1" name=""/>
        <p:cNvGrpSpPr/>
        <p:nvPr/>
      </p:nvGrpSpPr>
      <p:grpSpPr>
        <a:xfrm>
          <a:off x="0" y="0"/>
          <a:ext cx="0" cy="0"/>
          <a:chOff x="0" y="0"/>
          <a:chExt cx="0" cy="0"/>
        </a:xfrm>
      </p:grpSpPr>
      <p:sp>
        <p:nvSpPr>
          <p:cNvPr id="6" name="内容占位符 2"/>
          <p:cNvSpPr>
            <a:spLocks noGrp="1"/>
          </p:cNvSpPr>
          <p:nvPr>
            <p:ph idx="17"/>
          </p:nvPr>
        </p:nvSpPr>
        <p:spPr>
          <a:xfrm>
            <a:off x="6096001" y="2046512"/>
            <a:ext cx="4978400" cy="3236687"/>
          </a:xfrm>
          <a:solidFill>
            <a:srgbClr val="3C3C3C"/>
          </a:solidFill>
          <a:ln w="63500">
            <a:noFill/>
            <a:miter lim="800000"/>
          </a:ln>
          <a:effectLst>
            <a:outerShdw blurRad="50800" dist="38100" dir="5400000" algn="t" rotWithShape="0">
              <a:prstClr val="black">
                <a:alpha val="40000"/>
              </a:prstClr>
            </a:outerShdw>
          </a:effectLst>
        </p:spPr>
        <p:txBody>
          <a:bodyPr>
            <a:normAutofit/>
          </a:bodyPr>
          <a:lstStyle>
            <a:lvl1pPr marL="228600" indent="-228600">
              <a:buSzPct val="120000"/>
              <a:buFontTx/>
              <a:buBlip>
                <a:blip r:embed="rId3"/>
              </a:buBlip>
              <a:defRPr sz="2000">
                <a:solidFill>
                  <a:schemeClr val="bg1"/>
                </a:solidFill>
                <a:latin typeface="微软雅黑" panose="020B0503020204020204" pitchFamily="34" charset="-122"/>
                <a:ea typeface="微软雅黑" panose="020B0503020204020204" pitchFamily="34" charset="-122"/>
              </a:defRPr>
            </a:lvl1pPr>
            <a:lvl2pPr marL="685800" indent="-228600">
              <a:buSzPct val="120000"/>
              <a:buFontTx/>
              <a:buBlip>
                <a:blip r:embed="rId4"/>
              </a:buBlip>
              <a:defRPr sz="1800">
                <a:solidFill>
                  <a:schemeClr val="bg1"/>
                </a:solidFill>
                <a:latin typeface="微软雅黑" panose="020B0503020204020204" pitchFamily="34" charset="-122"/>
                <a:ea typeface="微软雅黑" panose="020B0503020204020204" pitchFamily="34" charset="-122"/>
              </a:defRPr>
            </a:lvl2pPr>
            <a:lvl3pPr marL="1143000" indent="-228600">
              <a:buSzPct val="120000"/>
              <a:buFontTx/>
              <a:buBlip>
                <a:blip r:embed="rId5"/>
              </a:buBlip>
              <a:defRPr sz="1600">
                <a:solidFill>
                  <a:schemeClr val="bg1"/>
                </a:solidFill>
                <a:latin typeface="微软雅黑" panose="020B0503020204020204" pitchFamily="34" charset="-122"/>
                <a:ea typeface="微软雅黑" panose="020B0503020204020204" pitchFamily="34" charset="-122"/>
              </a:defRPr>
            </a:lvl3pPr>
            <a:lvl4pPr marL="1714500" indent="-342900">
              <a:buFont typeface="+mj-ea"/>
              <a:buAutoNum type="circleNumDbPlain"/>
              <a:defRPr sz="1400">
                <a:solidFill>
                  <a:schemeClr val="bg1"/>
                </a:solidFill>
                <a:latin typeface="微软雅黑" panose="020B0503020204020204" pitchFamily="34" charset="-122"/>
                <a:ea typeface="微软雅黑" panose="020B0503020204020204" pitchFamily="34" charset="-122"/>
              </a:defRPr>
            </a:lvl4pPr>
            <a:lvl5pPr>
              <a:defRPr sz="1400">
                <a:solidFill>
                  <a:schemeClr val="bg1"/>
                </a:solidFill>
                <a:latin typeface="微软雅黑" panose="020B0503020204020204" pitchFamily="34" charset="-122"/>
                <a:ea typeface="微软雅黑" panose="020B0503020204020204" pitchFamily="34" charset="-122"/>
              </a:defRPr>
            </a:lvl5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dirty="0"/>
          </a:p>
        </p:txBody>
      </p:sp>
      <p:sp>
        <p:nvSpPr>
          <p:cNvPr id="8" name="图片占位符 7"/>
          <p:cNvSpPr>
            <a:spLocks noGrp="1"/>
          </p:cNvSpPr>
          <p:nvPr>
            <p:ph type="pic" sz="quarter" idx="10" hasCustomPrompt="1"/>
          </p:nvPr>
        </p:nvSpPr>
        <p:spPr>
          <a:xfrm>
            <a:off x="1129553" y="2046512"/>
            <a:ext cx="4966447" cy="3236687"/>
          </a:xfrm>
          <a:solidFill>
            <a:schemeClr val="bg1"/>
          </a:solidFill>
          <a:ln w="31750">
            <a:noFill/>
            <a:miter lim="800000"/>
          </a:ln>
          <a:effectLst>
            <a:outerShdw blurRad="50800" dist="38100" dir="8100000" algn="tr" rotWithShape="0">
              <a:prstClr val="black">
                <a:alpha val="40000"/>
              </a:prstClr>
            </a:outerShdw>
          </a:effectLst>
        </p:spPr>
        <p:txBody>
          <a:bodyPr anchor="ctr">
            <a:normAutofit/>
          </a:bodyPr>
          <a:lstStyle>
            <a:lvl1pPr algn="ctr">
              <a:defRPr sz="2000">
                <a:solidFill>
                  <a:srgbClr val="3C3C3C"/>
                </a:solidFill>
                <a:latin typeface="微软雅黑" panose="020B0503020204020204" pitchFamily="34" charset="-122"/>
                <a:ea typeface="微软雅黑" panose="020B0503020204020204" pitchFamily="34" charset="-122"/>
              </a:defRPr>
            </a:lvl1pPr>
          </a:lstStyle>
          <a:p>
            <a:r>
              <a:rPr lang="zh-CN" altLang="en-US" dirty="0"/>
              <a:t>单击添加图片</a:t>
            </a:r>
            <a:endParaRPr lang="zh-CN" altLang="en-US" dirty="0"/>
          </a:p>
        </p:txBody>
      </p:sp>
      <p:sp>
        <p:nvSpPr>
          <p:cNvPr id="7" name="标题 1"/>
          <p:cNvSpPr>
            <a:spLocks noGrp="1"/>
          </p:cNvSpPr>
          <p:nvPr>
            <p:ph type="title"/>
          </p:nvPr>
        </p:nvSpPr>
        <p:spPr>
          <a:xfrm>
            <a:off x="1129553" y="377895"/>
            <a:ext cx="9944847" cy="792000"/>
          </a:xfrm>
        </p:spPr>
        <p:txBody>
          <a:bodyPr/>
          <a:lstStyle>
            <a:lvl1pPr algn="ctr">
              <a:defRPr b="1">
                <a:solidFill>
                  <a:schemeClr val="tx1">
                    <a:lumMod val="85000"/>
                    <a:lumOff val="15000"/>
                  </a:schemeClr>
                </a:solidFill>
                <a:latin typeface="微软雅黑" panose="020B0503020204020204" pitchFamily="34" charset="-122"/>
                <a:ea typeface="微软雅黑" panose="020B0503020204020204" pitchFamily="34" charset="-122"/>
              </a:defRPr>
            </a:lvl1pPr>
          </a:lstStyle>
          <a:p>
            <a:r>
              <a:rPr lang="zh-CN" altLang="en-US"/>
              <a:t>单击此处编辑母版标题样式</a:t>
            </a:r>
            <a:endParaRPr lang="zh-CN" altLang="en-US" dirty="0"/>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两张图片和内容">
    <p:bg>
      <p:bgPr>
        <a:blipFill dpi="0" rotWithShape="1">
          <a:blip r:embed="rId2">
            <a:lum/>
          </a:blip>
          <a:srcRect/>
          <a:stretch>
            <a:fillRect t="-5000" b="-5000"/>
          </a:stretch>
        </a:blipFill>
        <a:effectLst/>
      </p:bgPr>
    </p:bg>
    <p:spTree>
      <p:nvGrpSpPr>
        <p:cNvPr id="1" name=""/>
        <p:cNvGrpSpPr/>
        <p:nvPr/>
      </p:nvGrpSpPr>
      <p:grpSpPr>
        <a:xfrm>
          <a:off x="0" y="0"/>
          <a:ext cx="0" cy="0"/>
          <a:chOff x="0" y="0"/>
          <a:chExt cx="0" cy="0"/>
        </a:xfrm>
      </p:grpSpPr>
      <p:sp>
        <p:nvSpPr>
          <p:cNvPr id="11" name="图片占位符 7"/>
          <p:cNvSpPr>
            <a:spLocks noGrp="1"/>
          </p:cNvSpPr>
          <p:nvPr>
            <p:ph type="pic" sz="quarter" idx="15" hasCustomPrompt="1"/>
          </p:nvPr>
        </p:nvSpPr>
        <p:spPr>
          <a:xfrm>
            <a:off x="1404602" y="1291771"/>
            <a:ext cx="4552947" cy="3168030"/>
          </a:xfrm>
          <a:solidFill>
            <a:schemeClr val="bg1"/>
          </a:solidFill>
          <a:ln w="31750">
            <a:noFill/>
            <a:miter lim="800000"/>
          </a:ln>
          <a:effectLst>
            <a:outerShdw blurRad="50800" dist="38100" dir="8100000" algn="tr" rotWithShape="0">
              <a:prstClr val="black">
                <a:alpha val="40000"/>
              </a:prstClr>
            </a:outerShdw>
          </a:effectLst>
        </p:spPr>
        <p:txBody>
          <a:bodyPr anchor="ctr">
            <a:normAutofit/>
          </a:bodyPr>
          <a:lstStyle>
            <a:lvl1pPr algn="ctr">
              <a:defRPr sz="2000">
                <a:solidFill>
                  <a:srgbClr val="3C3C3C"/>
                </a:solidFill>
                <a:latin typeface="微软雅黑" panose="020B0503020204020204" pitchFamily="34" charset="-122"/>
                <a:ea typeface="微软雅黑" panose="020B0503020204020204" pitchFamily="34" charset="-122"/>
              </a:defRPr>
            </a:lvl1pPr>
          </a:lstStyle>
          <a:p>
            <a:r>
              <a:rPr lang="zh-CN" altLang="en-US" dirty="0"/>
              <a:t>单击添加图片</a:t>
            </a:r>
            <a:endParaRPr lang="zh-CN" altLang="en-US" dirty="0"/>
          </a:p>
        </p:txBody>
      </p:sp>
      <p:sp>
        <p:nvSpPr>
          <p:cNvPr id="13" name="图片占位符 7"/>
          <p:cNvSpPr>
            <a:spLocks noGrp="1"/>
          </p:cNvSpPr>
          <p:nvPr>
            <p:ph type="pic" sz="quarter" idx="16" hasCustomPrompt="1"/>
          </p:nvPr>
        </p:nvSpPr>
        <p:spPr>
          <a:xfrm>
            <a:off x="6229353" y="1291771"/>
            <a:ext cx="4552947" cy="3168030"/>
          </a:xfrm>
          <a:solidFill>
            <a:schemeClr val="bg1"/>
          </a:solidFill>
          <a:ln w="31750">
            <a:noFill/>
            <a:miter lim="800000"/>
          </a:ln>
          <a:effectLst>
            <a:outerShdw blurRad="50800" dist="38100" dir="8100000" algn="tr" rotWithShape="0">
              <a:prstClr val="black">
                <a:alpha val="40000"/>
              </a:prstClr>
            </a:outerShdw>
          </a:effectLst>
        </p:spPr>
        <p:txBody>
          <a:bodyPr anchor="ctr">
            <a:normAutofit/>
          </a:bodyPr>
          <a:lstStyle>
            <a:lvl1pPr algn="ctr">
              <a:defRPr sz="2000">
                <a:solidFill>
                  <a:srgbClr val="3C3C3C"/>
                </a:solidFill>
                <a:latin typeface="微软雅黑" panose="020B0503020204020204" pitchFamily="34" charset="-122"/>
                <a:ea typeface="微软雅黑" panose="020B0503020204020204" pitchFamily="34" charset="-122"/>
              </a:defRPr>
            </a:lvl1pPr>
          </a:lstStyle>
          <a:p>
            <a:r>
              <a:rPr lang="zh-CN" altLang="en-US" dirty="0"/>
              <a:t>单击添加图片</a:t>
            </a:r>
            <a:endParaRPr lang="zh-CN" altLang="en-US" dirty="0"/>
          </a:p>
        </p:txBody>
      </p:sp>
      <p:sp>
        <p:nvSpPr>
          <p:cNvPr id="17" name="内容占位符 2"/>
          <p:cNvSpPr>
            <a:spLocks noGrp="1"/>
          </p:cNvSpPr>
          <p:nvPr>
            <p:ph idx="17"/>
          </p:nvPr>
        </p:nvSpPr>
        <p:spPr>
          <a:xfrm>
            <a:off x="1404602" y="4459802"/>
            <a:ext cx="4552947" cy="1883848"/>
          </a:xfrm>
          <a:solidFill>
            <a:srgbClr val="3C3C3C"/>
          </a:solidFill>
          <a:ln w="63500">
            <a:noFill/>
            <a:miter lim="800000"/>
          </a:ln>
          <a:effectLst>
            <a:outerShdw blurRad="50800" dist="38100" dir="8100000" algn="tr" rotWithShape="0">
              <a:prstClr val="black">
                <a:alpha val="40000"/>
              </a:prstClr>
            </a:outerShdw>
          </a:effectLst>
        </p:spPr>
        <p:txBody>
          <a:bodyPr>
            <a:normAutofit/>
          </a:bodyPr>
          <a:lstStyle>
            <a:lvl1pPr marL="228600" indent="-228600">
              <a:buSzPct val="120000"/>
              <a:buFontTx/>
              <a:buBlip>
                <a:blip r:embed="rId3"/>
              </a:buBlip>
              <a:defRPr sz="2000">
                <a:solidFill>
                  <a:schemeClr val="bg1"/>
                </a:solidFill>
                <a:latin typeface="微软雅黑" panose="020B0503020204020204" pitchFamily="34" charset="-122"/>
                <a:ea typeface="微软雅黑" panose="020B0503020204020204" pitchFamily="34" charset="-122"/>
              </a:defRPr>
            </a:lvl1pPr>
            <a:lvl2pPr marL="685800" indent="-228600">
              <a:buSzPct val="120000"/>
              <a:buFontTx/>
              <a:buBlip>
                <a:blip r:embed="rId4"/>
              </a:buBlip>
              <a:defRPr sz="1800">
                <a:solidFill>
                  <a:schemeClr val="bg1"/>
                </a:solidFill>
                <a:latin typeface="微软雅黑" panose="020B0503020204020204" pitchFamily="34" charset="-122"/>
                <a:ea typeface="微软雅黑" panose="020B0503020204020204" pitchFamily="34" charset="-122"/>
              </a:defRPr>
            </a:lvl2pPr>
            <a:lvl3pPr marL="1143000" indent="-228600">
              <a:buSzPct val="120000"/>
              <a:buFontTx/>
              <a:buBlip>
                <a:blip r:embed="rId5"/>
              </a:buBlip>
              <a:defRPr sz="1600">
                <a:solidFill>
                  <a:schemeClr val="bg1"/>
                </a:solidFill>
                <a:latin typeface="微软雅黑" panose="020B0503020204020204" pitchFamily="34" charset="-122"/>
                <a:ea typeface="微软雅黑" panose="020B0503020204020204" pitchFamily="34" charset="-122"/>
              </a:defRPr>
            </a:lvl3pPr>
            <a:lvl4pPr marL="1714500" indent="-342900">
              <a:buFont typeface="+mj-ea"/>
              <a:buAutoNum type="circleNumDbPlain"/>
              <a:defRPr sz="1400">
                <a:solidFill>
                  <a:schemeClr val="bg1"/>
                </a:solidFill>
                <a:latin typeface="微软雅黑" panose="020B0503020204020204" pitchFamily="34" charset="-122"/>
                <a:ea typeface="微软雅黑" panose="020B0503020204020204" pitchFamily="34" charset="-122"/>
              </a:defRPr>
            </a:lvl4pPr>
            <a:lvl5pPr>
              <a:defRPr sz="1400">
                <a:solidFill>
                  <a:schemeClr val="bg1"/>
                </a:solidFill>
                <a:latin typeface="微软雅黑" panose="020B0503020204020204" pitchFamily="34" charset="-122"/>
                <a:ea typeface="微软雅黑" panose="020B0503020204020204" pitchFamily="34" charset="-122"/>
              </a:defRPr>
            </a:lvl5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dirty="0"/>
          </a:p>
        </p:txBody>
      </p:sp>
      <p:sp>
        <p:nvSpPr>
          <p:cNvPr id="22" name="内容占位符 2"/>
          <p:cNvSpPr>
            <a:spLocks noGrp="1"/>
          </p:cNvSpPr>
          <p:nvPr>
            <p:ph idx="18"/>
          </p:nvPr>
        </p:nvSpPr>
        <p:spPr>
          <a:xfrm>
            <a:off x="6229353" y="4459802"/>
            <a:ext cx="4552947" cy="1883848"/>
          </a:xfrm>
          <a:solidFill>
            <a:srgbClr val="3C3C3C"/>
          </a:solidFill>
          <a:ln w="63500">
            <a:noFill/>
            <a:miter lim="800000"/>
          </a:ln>
          <a:effectLst>
            <a:outerShdw blurRad="50800" dist="38100" dir="8100000" algn="tr" rotWithShape="0">
              <a:prstClr val="black">
                <a:alpha val="40000"/>
              </a:prstClr>
            </a:outerShdw>
          </a:effectLst>
        </p:spPr>
        <p:txBody>
          <a:bodyPr>
            <a:normAutofit/>
          </a:bodyPr>
          <a:lstStyle>
            <a:lvl1pPr marL="228600" indent="-228600">
              <a:buSzPct val="120000"/>
              <a:buFontTx/>
              <a:buBlip>
                <a:blip r:embed="rId3"/>
              </a:buBlip>
              <a:defRPr sz="2000">
                <a:solidFill>
                  <a:schemeClr val="bg1"/>
                </a:solidFill>
                <a:latin typeface="微软雅黑" panose="020B0503020204020204" pitchFamily="34" charset="-122"/>
                <a:ea typeface="微软雅黑" panose="020B0503020204020204" pitchFamily="34" charset="-122"/>
              </a:defRPr>
            </a:lvl1pPr>
            <a:lvl2pPr marL="685800" indent="-228600">
              <a:buSzPct val="120000"/>
              <a:buFontTx/>
              <a:buBlip>
                <a:blip r:embed="rId4"/>
              </a:buBlip>
              <a:defRPr sz="1800">
                <a:solidFill>
                  <a:schemeClr val="bg1"/>
                </a:solidFill>
                <a:latin typeface="微软雅黑" panose="020B0503020204020204" pitchFamily="34" charset="-122"/>
                <a:ea typeface="微软雅黑" panose="020B0503020204020204" pitchFamily="34" charset="-122"/>
              </a:defRPr>
            </a:lvl2pPr>
            <a:lvl3pPr marL="1143000" indent="-228600">
              <a:buSzPct val="120000"/>
              <a:buFontTx/>
              <a:buBlip>
                <a:blip r:embed="rId5"/>
              </a:buBlip>
              <a:defRPr sz="1600">
                <a:solidFill>
                  <a:schemeClr val="bg1"/>
                </a:solidFill>
                <a:latin typeface="微软雅黑" panose="020B0503020204020204" pitchFamily="34" charset="-122"/>
                <a:ea typeface="微软雅黑" panose="020B0503020204020204" pitchFamily="34" charset="-122"/>
              </a:defRPr>
            </a:lvl3pPr>
            <a:lvl4pPr marL="1714500" indent="-342900">
              <a:buFont typeface="+mj-ea"/>
              <a:buAutoNum type="circleNumDbPlain"/>
              <a:defRPr sz="1400">
                <a:solidFill>
                  <a:schemeClr val="bg1"/>
                </a:solidFill>
                <a:latin typeface="微软雅黑" panose="020B0503020204020204" pitchFamily="34" charset="-122"/>
                <a:ea typeface="微软雅黑" panose="020B0503020204020204" pitchFamily="34" charset="-122"/>
              </a:defRPr>
            </a:lvl4pPr>
            <a:lvl5pPr>
              <a:defRPr sz="1400">
                <a:solidFill>
                  <a:schemeClr val="bg1"/>
                </a:solidFill>
                <a:latin typeface="微软雅黑" panose="020B0503020204020204" pitchFamily="34" charset="-122"/>
                <a:ea typeface="微软雅黑" panose="020B0503020204020204" pitchFamily="34" charset="-122"/>
              </a:defRPr>
            </a:lvl5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dirty="0"/>
          </a:p>
        </p:txBody>
      </p:sp>
      <p:sp>
        <p:nvSpPr>
          <p:cNvPr id="7" name="标题 1"/>
          <p:cNvSpPr>
            <a:spLocks noGrp="1"/>
          </p:cNvSpPr>
          <p:nvPr>
            <p:ph type="title"/>
          </p:nvPr>
        </p:nvSpPr>
        <p:spPr>
          <a:xfrm>
            <a:off x="1404602" y="377895"/>
            <a:ext cx="9377698" cy="792000"/>
          </a:xfrm>
        </p:spPr>
        <p:txBody>
          <a:bodyPr/>
          <a:lstStyle>
            <a:lvl1pPr algn="ctr">
              <a:defRPr b="1">
                <a:solidFill>
                  <a:schemeClr val="tx1">
                    <a:lumMod val="85000"/>
                    <a:lumOff val="15000"/>
                  </a:schemeClr>
                </a:solidFill>
                <a:latin typeface="微软雅黑" panose="020B0503020204020204" pitchFamily="34" charset="-122"/>
                <a:ea typeface="微软雅黑" panose="020B0503020204020204" pitchFamily="34" charset="-122"/>
              </a:defRPr>
            </a:lvl1pPr>
          </a:lstStyle>
          <a:p>
            <a:r>
              <a:rPr lang="zh-CN" altLang="en-US"/>
              <a:t>单击此处编辑母版标题样式</a:t>
            </a:r>
            <a:endParaRPr lang="zh-CN" altLang="en-US" dirty="0"/>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三张图片和内容">
    <p:bg>
      <p:bgPr>
        <a:blipFill dpi="0" rotWithShape="1">
          <a:blip r:embed="rId2">
            <a:lum/>
          </a:blip>
          <a:srcRect/>
          <a:stretch>
            <a:fillRect l="-1000" t="-5000" b="-5000"/>
          </a:stretch>
        </a:blipFill>
        <a:effectLst/>
      </p:bgPr>
    </p:bg>
    <p:spTree>
      <p:nvGrpSpPr>
        <p:cNvPr id="1" name=""/>
        <p:cNvGrpSpPr/>
        <p:nvPr/>
      </p:nvGrpSpPr>
      <p:grpSpPr>
        <a:xfrm>
          <a:off x="0" y="0"/>
          <a:ext cx="0" cy="0"/>
          <a:chOff x="0" y="0"/>
          <a:chExt cx="0" cy="0"/>
        </a:xfrm>
      </p:grpSpPr>
      <p:sp>
        <p:nvSpPr>
          <p:cNvPr id="11" name="图片占位符 7"/>
          <p:cNvSpPr>
            <a:spLocks noGrp="1"/>
          </p:cNvSpPr>
          <p:nvPr>
            <p:ph type="pic" sz="quarter" idx="18" hasCustomPrompt="1"/>
          </p:nvPr>
        </p:nvSpPr>
        <p:spPr>
          <a:xfrm>
            <a:off x="1156953" y="1277258"/>
            <a:ext cx="3148348" cy="3145730"/>
          </a:xfrm>
          <a:solidFill>
            <a:schemeClr val="bg1"/>
          </a:solidFill>
          <a:ln w="31750">
            <a:noFill/>
            <a:miter lim="800000"/>
          </a:ln>
          <a:effectLst>
            <a:outerShdw blurRad="50800" dist="38100" dir="8100000" algn="tr" rotWithShape="0">
              <a:prstClr val="black">
                <a:alpha val="40000"/>
              </a:prstClr>
            </a:outerShdw>
          </a:effectLst>
        </p:spPr>
        <p:txBody>
          <a:bodyPr anchor="ctr">
            <a:normAutofit/>
          </a:bodyPr>
          <a:lstStyle>
            <a:lvl1pPr algn="ctr">
              <a:defRPr sz="2000">
                <a:solidFill>
                  <a:srgbClr val="3C3C3C"/>
                </a:solidFill>
                <a:latin typeface="微软雅黑" panose="020B0503020204020204" pitchFamily="34" charset="-122"/>
                <a:ea typeface="微软雅黑" panose="020B0503020204020204" pitchFamily="34" charset="-122"/>
              </a:defRPr>
            </a:lvl1pPr>
          </a:lstStyle>
          <a:p>
            <a:r>
              <a:rPr lang="zh-CN" altLang="en-US" dirty="0"/>
              <a:t>单击添加图片</a:t>
            </a:r>
            <a:endParaRPr lang="zh-CN" altLang="en-US" dirty="0"/>
          </a:p>
        </p:txBody>
      </p:sp>
      <p:sp>
        <p:nvSpPr>
          <p:cNvPr id="14" name="图片占位符 7"/>
          <p:cNvSpPr>
            <a:spLocks noGrp="1"/>
          </p:cNvSpPr>
          <p:nvPr>
            <p:ph type="pic" sz="quarter" idx="19" hasCustomPrompt="1"/>
          </p:nvPr>
        </p:nvSpPr>
        <p:spPr>
          <a:xfrm>
            <a:off x="4505830" y="1277258"/>
            <a:ext cx="3148348" cy="3145730"/>
          </a:xfrm>
          <a:solidFill>
            <a:schemeClr val="bg1"/>
          </a:solidFill>
          <a:ln w="31750">
            <a:noFill/>
            <a:miter lim="800000"/>
          </a:ln>
          <a:effectLst>
            <a:outerShdw blurRad="50800" dist="38100" dir="8100000" algn="tr" rotWithShape="0">
              <a:prstClr val="black">
                <a:alpha val="40000"/>
              </a:prstClr>
            </a:outerShdw>
          </a:effectLst>
        </p:spPr>
        <p:txBody>
          <a:bodyPr anchor="ctr">
            <a:normAutofit/>
          </a:bodyPr>
          <a:lstStyle>
            <a:lvl1pPr algn="ctr">
              <a:defRPr sz="2000">
                <a:solidFill>
                  <a:srgbClr val="3C3C3C"/>
                </a:solidFill>
                <a:latin typeface="微软雅黑" panose="020B0503020204020204" pitchFamily="34" charset="-122"/>
                <a:ea typeface="微软雅黑" panose="020B0503020204020204" pitchFamily="34" charset="-122"/>
              </a:defRPr>
            </a:lvl1pPr>
          </a:lstStyle>
          <a:p>
            <a:r>
              <a:rPr lang="zh-CN" altLang="en-US" dirty="0"/>
              <a:t>单击添加图片</a:t>
            </a:r>
            <a:endParaRPr lang="zh-CN" altLang="en-US" dirty="0"/>
          </a:p>
        </p:txBody>
      </p:sp>
      <p:sp>
        <p:nvSpPr>
          <p:cNvPr id="17" name="图片占位符 7"/>
          <p:cNvSpPr>
            <a:spLocks noGrp="1"/>
          </p:cNvSpPr>
          <p:nvPr>
            <p:ph type="pic" sz="quarter" idx="20" hasCustomPrompt="1"/>
          </p:nvPr>
        </p:nvSpPr>
        <p:spPr>
          <a:xfrm>
            <a:off x="7854707" y="1277257"/>
            <a:ext cx="3148348" cy="3145730"/>
          </a:xfrm>
          <a:solidFill>
            <a:schemeClr val="bg1"/>
          </a:solidFill>
          <a:ln w="31750">
            <a:noFill/>
            <a:miter lim="800000"/>
          </a:ln>
          <a:effectLst>
            <a:outerShdw blurRad="50800" dist="38100" dir="8100000" algn="tr" rotWithShape="0">
              <a:prstClr val="black">
                <a:alpha val="40000"/>
              </a:prstClr>
            </a:outerShdw>
          </a:effectLst>
        </p:spPr>
        <p:txBody>
          <a:bodyPr anchor="ctr">
            <a:normAutofit/>
          </a:bodyPr>
          <a:lstStyle>
            <a:lvl1pPr algn="ctr">
              <a:defRPr sz="2000">
                <a:solidFill>
                  <a:srgbClr val="3C3C3C"/>
                </a:solidFill>
                <a:latin typeface="微软雅黑" panose="020B0503020204020204" pitchFamily="34" charset="-122"/>
                <a:ea typeface="微软雅黑" panose="020B0503020204020204" pitchFamily="34" charset="-122"/>
              </a:defRPr>
            </a:lvl1pPr>
          </a:lstStyle>
          <a:p>
            <a:r>
              <a:rPr lang="zh-CN" altLang="en-US" dirty="0"/>
              <a:t>单击添加图片</a:t>
            </a:r>
            <a:endParaRPr lang="zh-CN" altLang="en-US" dirty="0"/>
          </a:p>
        </p:txBody>
      </p:sp>
      <p:sp>
        <p:nvSpPr>
          <p:cNvPr id="23" name="内容占位符 2"/>
          <p:cNvSpPr>
            <a:spLocks noGrp="1"/>
          </p:cNvSpPr>
          <p:nvPr>
            <p:ph idx="17"/>
          </p:nvPr>
        </p:nvSpPr>
        <p:spPr>
          <a:xfrm>
            <a:off x="1124187" y="4441387"/>
            <a:ext cx="3217625" cy="1883848"/>
          </a:xfrm>
          <a:solidFill>
            <a:srgbClr val="3C3C3C"/>
          </a:solidFill>
          <a:ln w="63500">
            <a:noFill/>
            <a:miter lim="800000"/>
          </a:ln>
          <a:effectLst>
            <a:outerShdw blurRad="50800" dist="38100" dir="8100000" algn="tr" rotWithShape="0">
              <a:prstClr val="black">
                <a:alpha val="40000"/>
              </a:prstClr>
            </a:outerShdw>
          </a:effectLst>
        </p:spPr>
        <p:txBody>
          <a:bodyPr>
            <a:normAutofit/>
          </a:bodyPr>
          <a:lstStyle>
            <a:lvl1pPr marL="228600" indent="-228600">
              <a:buSzPct val="120000"/>
              <a:buFontTx/>
              <a:buBlip>
                <a:blip r:embed="rId3"/>
              </a:buBlip>
              <a:defRPr sz="2000">
                <a:solidFill>
                  <a:schemeClr val="bg1"/>
                </a:solidFill>
                <a:latin typeface="微软雅黑" panose="020B0503020204020204" pitchFamily="34" charset="-122"/>
                <a:ea typeface="微软雅黑" panose="020B0503020204020204" pitchFamily="34" charset="-122"/>
              </a:defRPr>
            </a:lvl1pPr>
            <a:lvl2pPr marL="685800" indent="-228600">
              <a:buSzPct val="120000"/>
              <a:buFontTx/>
              <a:buBlip>
                <a:blip r:embed="rId4"/>
              </a:buBlip>
              <a:defRPr sz="1800">
                <a:solidFill>
                  <a:schemeClr val="bg1"/>
                </a:solidFill>
                <a:latin typeface="微软雅黑" panose="020B0503020204020204" pitchFamily="34" charset="-122"/>
                <a:ea typeface="微软雅黑" panose="020B0503020204020204" pitchFamily="34" charset="-122"/>
              </a:defRPr>
            </a:lvl2pPr>
            <a:lvl3pPr marL="1143000" indent="-228600">
              <a:buSzPct val="120000"/>
              <a:buFontTx/>
              <a:buBlip>
                <a:blip r:embed="rId5"/>
              </a:buBlip>
              <a:defRPr sz="1600">
                <a:solidFill>
                  <a:schemeClr val="bg1"/>
                </a:solidFill>
                <a:latin typeface="微软雅黑" panose="020B0503020204020204" pitchFamily="34" charset="-122"/>
                <a:ea typeface="微软雅黑" panose="020B0503020204020204" pitchFamily="34" charset="-122"/>
              </a:defRPr>
            </a:lvl3pPr>
            <a:lvl4pPr marL="1714500" indent="-342900">
              <a:buFont typeface="+mj-ea"/>
              <a:buAutoNum type="circleNumDbPlain"/>
              <a:defRPr sz="1400">
                <a:solidFill>
                  <a:schemeClr val="bg1"/>
                </a:solidFill>
                <a:latin typeface="微软雅黑" panose="020B0503020204020204" pitchFamily="34" charset="-122"/>
                <a:ea typeface="微软雅黑" panose="020B0503020204020204" pitchFamily="34" charset="-122"/>
              </a:defRPr>
            </a:lvl4pPr>
            <a:lvl5pPr>
              <a:defRPr sz="1400">
                <a:solidFill>
                  <a:schemeClr val="bg1"/>
                </a:solidFill>
                <a:latin typeface="微软雅黑" panose="020B0503020204020204" pitchFamily="34" charset="-122"/>
                <a:ea typeface="微软雅黑" panose="020B0503020204020204" pitchFamily="34" charset="-122"/>
              </a:defRPr>
            </a:lvl5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dirty="0"/>
          </a:p>
        </p:txBody>
      </p:sp>
      <p:sp>
        <p:nvSpPr>
          <p:cNvPr id="24" name="内容占位符 2"/>
          <p:cNvSpPr>
            <a:spLocks noGrp="1"/>
          </p:cNvSpPr>
          <p:nvPr>
            <p:ph idx="21"/>
          </p:nvPr>
        </p:nvSpPr>
        <p:spPr>
          <a:xfrm>
            <a:off x="4467226" y="4441387"/>
            <a:ext cx="3219392" cy="1883848"/>
          </a:xfrm>
          <a:solidFill>
            <a:srgbClr val="3C3C3C"/>
          </a:solidFill>
          <a:ln w="63500">
            <a:noFill/>
            <a:miter lim="800000"/>
          </a:ln>
          <a:effectLst>
            <a:outerShdw blurRad="50800" dist="38100" dir="8100000" algn="tr" rotWithShape="0">
              <a:prstClr val="black">
                <a:alpha val="40000"/>
              </a:prstClr>
            </a:outerShdw>
          </a:effectLst>
        </p:spPr>
        <p:txBody>
          <a:bodyPr>
            <a:normAutofit/>
          </a:bodyPr>
          <a:lstStyle>
            <a:lvl1pPr marL="228600" indent="-228600">
              <a:buSzPct val="120000"/>
              <a:buFontTx/>
              <a:buBlip>
                <a:blip r:embed="rId3"/>
              </a:buBlip>
              <a:defRPr sz="2000">
                <a:solidFill>
                  <a:schemeClr val="bg1"/>
                </a:solidFill>
                <a:latin typeface="微软雅黑" panose="020B0503020204020204" pitchFamily="34" charset="-122"/>
                <a:ea typeface="微软雅黑" panose="020B0503020204020204" pitchFamily="34" charset="-122"/>
              </a:defRPr>
            </a:lvl1pPr>
            <a:lvl2pPr marL="685800" indent="-228600">
              <a:buSzPct val="120000"/>
              <a:buFontTx/>
              <a:buBlip>
                <a:blip r:embed="rId4"/>
              </a:buBlip>
              <a:defRPr sz="1800">
                <a:solidFill>
                  <a:schemeClr val="bg1"/>
                </a:solidFill>
                <a:latin typeface="微软雅黑" panose="020B0503020204020204" pitchFamily="34" charset="-122"/>
                <a:ea typeface="微软雅黑" panose="020B0503020204020204" pitchFamily="34" charset="-122"/>
              </a:defRPr>
            </a:lvl2pPr>
            <a:lvl3pPr marL="1143000" indent="-228600">
              <a:buSzPct val="120000"/>
              <a:buFontTx/>
              <a:buBlip>
                <a:blip r:embed="rId5"/>
              </a:buBlip>
              <a:defRPr sz="1600">
                <a:solidFill>
                  <a:schemeClr val="bg1"/>
                </a:solidFill>
                <a:latin typeface="微软雅黑" panose="020B0503020204020204" pitchFamily="34" charset="-122"/>
                <a:ea typeface="微软雅黑" panose="020B0503020204020204" pitchFamily="34" charset="-122"/>
              </a:defRPr>
            </a:lvl3pPr>
            <a:lvl4pPr marL="1714500" indent="-342900">
              <a:buFont typeface="+mj-ea"/>
              <a:buAutoNum type="circleNumDbPlain"/>
              <a:defRPr sz="1400">
                <a:solidFill>
                  <a:schemeClr val="bg1"/>
                </a:solidFill>
                <a:latin typeface="微软雅黑" panose="020B0503020204020204" pitchFamily="34" charset="-122"/>
                <a:ea typeface="微软雅黑" panose="020B0503020204020204" pitchFamily="34" charset="-122"/>
              </a:defRPr>
            </a:lvl4pPr>
            <a:lvl5pPr>
              <a:defRPr sz="1400">
                <a:solidFill>
                  <a:schemeClr val="bg1"/>
                </a:solidFill>
                <a:latin typeface="微软雅黑" panose="020B0503020204020204" pitchFamily="34" charset="-122"/>
                <a:ea typeface="微软雅黑" panose="020B0503020204020204" pitchFamily="34" charset="-122"/>
              </a:defRPr>
            </a:lvl5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dirty="0"/>
          </a:p>
        </p:txBody>
      </p:sp>
      <p:sp>
        <p:nvSpPr>
          <p:cNvPr id="25" name="内容占位符 2"/>
          <p:cNvSpPr>
            <a:spLocks noGrp="1"/>
          </p:cNvSpPr>
          <p:nvPr>
            <p:ph idx="22"/>
          </p:nvPr>
        </p:nvSpPr>
        <p:spPr>
          <a:xfrm>
            <a:off x="7812033" y="4441387"/>
            <a:ext cx="3223566" cy="1883848"/>
          </a:xfrm>
          <a:solidFill>
            <a:srgbClr val="3C3C3C"/>
          </a:solidFill>
          <a:ln w="63500">
            <a:noFill/>
            <a:miter lim="800000"/>
          </a:ln>
          <a:effectLst>
            <a:outerShdw blurRad="50800" dist="38100" dir="8100000" algn="tr" rotWithShape="0">
              <a:prstClr val="black">
                <a:alpha val="40000"/>
              </a:prstClr>
            </a:outerShdw>
          </a:effectLst>
        </p:spPr>
        <p:txBody>
          <a:bodyPr>
            <a:normAutofit/>
          </a:bodyPr>
          <a:lstStyle>
            <a:lvl1pPr marL="228600" indent="-228600">
              <a:buSzPct val="120000"/>
              <a:buFontTx/>
              <a:buBlip>
                <a:blip r:embed="rId3"/>
              </a:buBlip>
              <a:defRPr sz="2000">
                <a:solidFill>
                  <a:schemeClr val="bg1"/>
                </a:solidFill>
                <a:latin typeface="微软雅黑" panose="020B0503020204020204" pitchFamily="34" charset="-122"/>
                <a:ea typeface="微软雅黑" panose="020B0503020204020204" pitchFamily="34" charset="-122"/>
              </a:defRPr>
            </a:lvl1pPr>
            <a:lvl2pPr marL="685800" indent="-228600">
              <a:buSzPct val="120000"/>
              <a:buFontTx/>
              <a:buBlip>
                <a:blip r:embed="rId4"/>
              </a:buBlip>
              <a:defRPr sz="1800">
                <a:solidFill>
                  <a:schemeClr val="bg1"/>
                </a:solidFill>
                <a:latin typeface="微软雅黑" panose="020B0503020204020204" pitchFamily="34" charset="-122"/>
                <a:ea typeface="微软雅黑" panose="020B0503020204020204" pitchFamily="34" charset="-122"/>
              </a:defRPr>
            </a:lvl2pPr>
            <a:lvl3pPr marL="1143000" indent="-228600">
              <a:buSzPct val="120000"/>
              <a:buFontTx/>
              <a:buBlip>
                <a:blip r:embed="rId5"/>
              </a:buBlip>
              <a:defRPr sz="1600">
                <a:solidFill>
                  <a:schemeClr val="bg1"/>
                </a:solidFill>
                <a:latin typeface="微软雅黑" panose="020B0503020204020204" pitchFamily="34" charset="-122"/>
                <a:ea typeface="微软雅黑" panose="020B0503020204020204" pitchFamily="34" charset="-122"/>
              </a:defRPr>
            </a:lvl3pPr>
            <a:lvl4pPr marL="1714500" indent="-342900">
              <a:buFont typeface="+mj-ea"/>
              <a:buAutoNum type="circleNumDbPlain"/>
              <a:defRPr sz="1400">
                <a:solidFill>
                  <a:schemeClr val="bg1"/>
                </a:solidFill>
                <a:latin typeface="微软雅黑" panose="020B0503020204020204" pitchFamily="34" charset="-122"/>
                <a:ea typeface="微软雅黑" panose="020B0503020204020204" pitchFamily="34" charset="-122"/>
              </a:defRPr>
            </a:lvl4pPr>
            <a:lvl5pPr>
              <a:defRPr sz="1400">
                <a:solidFill>
                  <a:schemeClr val="bg1"/>
                </a:solidFill>
                <a:latin typeface="微软雅黑" panose="020B0503020204020204" pitchFamily="34" charset="-122"/>
                <a:ea typeface="微软雅黑" panose="020B0503020204020204" pitchFamily="34" charset="-122"/>
              </a:defRPr>
            </a:lvl5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dirty="0"/>
          </a:p>
        </p:txBody>
      </p:sp>
      <p:sp>
        <p:nvSpPr>
          <p:cNvPr id="9" name="标题 1"/>
          <p:cNvSpPr>
            <a:spLocks noGrp="1"/>
          </p:cNvSpPr>
          <p:nvPr>
            <p:ph type="title"/>
          </p:nvPr>
        </p:nvSpPr>
        <p:spPr>
          <a:xfrm>
            <a:off x="1156953" y="377895"/>
            <a:ext cx="9846102" cy="792000"/>
          </a:xfrm>
        </p:spPr>
        <p:txBody>
          <a:bodyPr/>
          <a:lstStyle>
            <a:lvl1pPr algn="ctr">
              <a:defRPr b="1">
                <a:solidFill>
                  <a:schemeClr val="tx1">
                    <a:lumMod val="85000"/>
                    <a:lumOff val="15000"/>
                  </a:schemeClr>
                </a:solidFill>
                <a:latin typeface="微软雅黑" panose="020B0503020204020204" pitchFamily="34" charset="-122"/>
                <a:ea typeface="微软雅黑" panose="020B0503020204020204" pitchFamily="34" charset="-122"/>
              </a:defRPr>
            </a:lvl1pPr>
          </a:lstStyle>
          <a:p>
            <a:r>
              <a:rPr lang="zh-CN" altLang="en-US"/>
              <a:t>单击此处编辑母版标题样式</a:t>
            </a:r>
            <a:endParaRPr lang="zh-CN" altLang="en-US" dirty="0"/>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仅标题">
    <p:bg>
      <p:bgPr>
        <a:blipFill dpi="0" rotWithShape="1">
          <a:blip r:embed="rId2">
            <a:lum/>
          </a:blip>
          <a:srcRect/>
          <a:stretch>
            <a:fillRect t="-5000" b="-5000"/>
          </a:stretch>
        </a:blipFill>
        <a:effectLst/>
      </p:bgPr>
    </p:bg>
    <p:spTree>
      <p:nvGrpSpPr>
        <p:cNvPr id="1" name=""/>
        <p:cNvGrpSpPr/>
        <p:nvPr/>
      </p:nvGrpSpPr>
      <p:grpSpPr>
        <a:xfrm>
          <a:off x="0" y="0"/>
          <a:ext cx="0" cy="0"/>
          <a:chOff x="0" y="0"/>
          <a:chExt cx="0" cy="0"/>
        </a:xfrm>
      </p:grpSpPr>
      <p:sp>
        <p:nvSpPr>
          <p:cNvPr id="4" name="标题 1"/>
          <p:cNvSpPr>
            <a:spLocks noGrp="1"/>
          </p:cNvSpPr>
          <p:nvPr>
            <p:ph type="title"/>
          </p:nvPr>
        </p:nvSpPr>
        <p:spPr>
          <a:xfrm>
            <a:off x="1785032" y="377895"/>
            <a:ext cx="8607198" cy="792000"/>
          </a:xfrm>
        </p:spPr>
        <p:txBody>
          <a:bodyPr/>
          <a:lstStyle>
            <a:lvl1pPr algn="ctr">
              <a:defRPr b="1">
                <a:solidFill>
                  <a:schemeClr val="tx1">
                    <a:lumMod val="85000"/>
                    <a:lumOff val="15000"/>
                  </a:schemeClr>
                </a:solidFill>
                <a:latin typeface="微软雅黑" panose="020B0503020204020204" pitchFamily="34" charset="-122"/>
                <a:ea typeface="微软雅黑" panose="020B0503020204020204" pitchFamily="34" charset="-122"/>
              </a:defRPr>
            </a:lvl1pPr>
          </a:lstStyle>
          <a:p>
            <a:r>
              <a:rPr lang="zh-CN" altLang="en-US"/>
              <a:t>单击此处编辑母版标题样式</a:t>
            </a:r>
            <a:endParaRPr lang="zh-CN" altLang="en-US" dirty="0"/>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结束页">
    <p:bg>
      <p:bgPr>
        <a:blipFill dpi="0" rotWithShape="1">
          <a:blip r:embed="rId2">
            <a:lum/>
          </a:blip>
          <a:srcRect/>
          <a:stretch>
            <a:fillRect t="-3000" b="-3000"/>
          </a:stretch>
        </a:blipFill>
        <a:effectLst/>
      </p:bgPr>
    </p:bg>
    <p:spTree>
      <p:nvGrpSpPr>
        <p:cNvPr id="1" name=""/>
        <p:cNvGrpSpPr/>
        <p:nvPr/>
      </p:nvGrpSpPr>
      <p:grpSpPr>
        <a:xfrm>
          <a:off x="0" y="0"/>
          <a:ext cx="0" cy="0"/>
          <a:chOff x="0" y="0"/>
          <a:chExt cx="0" cy="0"/>
        </a:xfrm>
      </p:grpSpPr>
      <p:sp>
        <p:nvSpPr>
          <p:cNvPr id="3" name="文本占位符 2"/>
          <p:cNvSpPr>
            <a:spLocks noGrp="1"/>
          </p:cNvSpPr>
          <p:nvPr>
            <p:ph type="body" sz="quarter" idx="10" hasCustomPrompt="1"/>
          </p:nvPr>
        </p:nvSpPr>
        <p:spPr>
          <a:xfrm>
            <a:off x="3474867" y="2872569"/>
            <a:ext cx="5260975" cy="1311128"/>
          </a:xfrm>
        </p:spPr>
        <p:txBody>
          <a:bodyPr anchor="ctr">
            <a:spAutoFit/>
          </a:bodyPr>
          <a:lstStyle>
            <a:lvl1pPr marL="0" indent="0" algn="ctr">
              <a:buNone/>
              <a:defRPr sz="8800" b="1">
                <a:solidFill>
                  <a:schemeClr val="tx1">
                    <a:lumMod val="85000"/>
                    <a:lumOff val="15000"/>
                  </a:schemeClr>
                </a:solidFill>
                <a:latin typeface="微软雅黑" panose="020B0503020204020204" pitchFamily="34" charset="-122"/>
                <a:ea typeface="微软雅黑" panose="020B0503020204020204" pitchFamily="34" charset="-122"/>
              </a:defRPr>
            </a:lvl1pPr>
          </a:lstStyle>
          <a:p>
            <a:pPr lvl="0"/>
            <a:r>
              <a:rPr lang="en-US" altLang="zh-CN" dirty="0"/>
              <a:t>THANKS</a:t>
            </a:r>
            <a:endParaRPr lang="zh-CN" alt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三栏内容">
    <p:bg>
      <p:bgPr>
        <a:blipFill dpi="0" rotWithShape="1">
          <a:blip r:embed="rId2">
            <a:lum/>
          </a:blip>
          <a:srcRect/>
          <a:stretch>
            <a:fillRect l="-1000" t="-5000" b="-5000"/>
          </a:stretch>
        </a:blipFill>
        <a:effectLst/>
      </p:bgPr>
    </p:bg>
    <p:spTree>
      <p:nvGrpSpPr>
        <p:cNvPr id="1" name=""/>
        <p:cNvGrpSpPr/>
        <p:nvPr/>
      </p:nvGrpSpPr>
      <p:grpSpPr>
        <a:xfrm>
          <a:off x="0" y="0"/>
          <a:ext cx="0" cy="0"/>
          <a:chOff x="0" y="0"/>
          <a:chExt cx="0" cy="0"/>
        </a:xfrm>
      </p:grpSpPr>
      <p:sp>
        <p:nvSpPr>
          <p:cNvPr id="8" name="文本占位符 2"/>
          <p:cNvSpPr>
            <a:spLocks noGrp="1"/>
          </p:cNvSpPr>
          <p:nvPr>
            <p:ph type="body" idx="1" hasCustomPrompt="1"/>
          </p:nvPr>
        </p:nvSpPr>
        <p:spPr>
          <a:xfrm>
            <a:off x="1791269" y="1307618"/>
            <a:ext cx="2799871" cy="347165"/>
          </a:xfrm>
        </p:spPr>
        <p:txBody>
          <a:bodyPr anchor="b"/>
          <a:lstStyle>
            <a:lvl1pPr marL="0" indent="0">
              <a:buNone/>
              <a:defRPr sz="2000" b="1">
                <a:solidFill>
                  <a:schemeClr val="tx1">
                    <a:lumMod val="85000"/>
                    <a:lumOff val="15000"/>
                  </a:schemeClr>
                </a:solidFill>
                <a:latin typeface="微软雅黑" panose="020B0503020204020204" pitchFamily="34" charset="-122"/>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单击此处编辑文本样式</a:t>
            </a:r>
            <a:endParaRPr lang="zh-CN" altLang="en-US" dirty="0"/>
          </a:p>
        </p:txBody>
      </p:sp>
      <p:sp>
        <p:nvSpPr>
          <p:cNvPr id="9" name="文本占位符 4"/>
          <p:cNvSpPr>
            <a:spLocks noGrp="1"/>
          </p:cNvSpPr>
          <p:nvPr>
            <p:ph type="body" sz="quarter" idx="3" hasCustomPrompt="1"/>
          </p:nvPr>
        </p:nvSpPr>
        <p:spPr>
          <a:xfrm>
            <a:off x="4693110" y="1307618"/>
            <a:ext cx="2798575" cy="347165"/>
          </a:xfrm>
        </p:spPr>
        <p:txBody>
          <a:bodyPr anchor="b"/>
          <a:lstStyle>
            <a:lvl1pPr marL="0" indent="0">
              <a:buNone/>
              <a:defRPr sz="2000" b="1">
                <a:solidFill>
                  <a:schemeClr val="tx1">
                    <a:lumMod val="85000"/>
                    <a:lumOff val="15000"/>
                  </a:schemeClr>
                </a:solidFill>
                <a:latin typeface="微软雅黑" panose="020B0503020204020204" pitchFamily="34" charset="-122"/>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单击此处编辑文本样式</a:t>
            </a:r>
            <a:endParaRPr lang="zh-CN" altLang="en-US" dirty="0"/>
          </a:p>
        </p:txBody>
      </p:sp>
      <p:sp>
        <p:nvSpPr>
          <p:cNvPr id="10" name="文本占位符 4"/>
          <p:cNvSpPr>
            <a:spLocks noGrp="1"/>
          </p:cNvSpPr>
          <p:nvPr>
            <p:ph type="body" sz="quarter" idx="10" hasCustomPrompt="1"/>
          </p:nvPr>
        </p:nvSpPr>
        <p:spPr>
          <a:xfrm>
            <a:off x="7593655" y="1307618"/>
            <a:ext cx="2798575" cy="347165"/>
          </a:xfrm>
        </p:spPr>
        <p:txBody>
          <a:bodyPr anchor="b"/>
          <a:lstStyle>
            <a:lvl1pPr marL="0" indent="0">
              <a:buNone/>
              <a:defRPr sz="2000" b="1">
                <a:solidFill>
                  <a:schemeClr val="tx1">
                    <a:lumMod val="85000"/>
                    <a:lumOff val="15000"/>
                  </a:schemeClr>
                </a:solidFill>
                <a:latin typeface="微软雅黑" panose="020B0503020204020204" pitchFamily="34" charset="-122"/>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单击此处编辑文本样式</a:t>
            </a:r>
            <a:endParaRPr lang="zh-CN" altLang="en-US" dirty="0"/>
          </a:p>
        </p:txBody>
      </p:sp>
      <p:sp>
        <p:nvSpPr>
          <p:cNvPr id="14" name="标题 1"/>
          <p:cNvSpPr>
            <a:spLocks noGrp="1"/>
          </p:cNvSpPr>
          <p:nvPr>
            <p:ph type="title"/>
          </p:nvPr>
        </p:nvSpPr>
        <p:spPr>
          <a:xfrm>
            <a:off x="1785032" y="377895"/>
            <a:ext cx="8607198" cy="792000"/>
          </a:xfrm>
        </p:spPr>
        <p:txBody>
          <a:bodyPr/>
          <a:lstStyle>
            <a:lvl1pPr algn="ctr">
              <a:defRPr b="1">
                <a:solidFill>
                  <a:schemeClr val="tx1">
                    <a:lumMod val="85000"/>
                    <a:lumOff val="15000"/>
                  </a:schemeClr>
                </a:solidFill>
                <a:latin typeface="微软雅黑" panose="020B0503020204020204" pitchFamily="34" charset="-122"/>
                <a:ea typeface="微软雅黑" panose="020B0503020204020204" pitchFamily="34" charset="-122"/>
              </a:defRPr>
            </a:lvl1pPr>
          </a:lstStyle>
          <a:p>
            <a:r>
              <a:rPr lang="zh-CN" altLang="en-US"/>
              <a:t>单击此处编辑母版标题样式</a:t>
            </a:r>
            <a:endParaRPr lang="zh-CN" altLang="en-US" dirty="0"/>
          </a:p>
        </p:txBody>
      </p:sp>
      <p:sp>
        <p:nvSpPr>
          <p:cNvPr id="15" name="内容占位符 2"/>
          <p:cNvSpPr>
            <a:spLocks noGrp="1"/>
          </p:cNvSpPr>
          <p:nvPr>
            <p:ph idx="11"/>
          </p:nvPr>
        </p:nvSpPr>
        <p:spPr>
          <a:xfrm>
            <a:off x="1785032" y="1792507"/>
            <a:ext cx="2806108" cy="4608294"/>
          </a:xfrm>
        </p:spPr>
        <p:txBody>
          <a:bodyPr>
            <a:normAutofit/>
          </a:bodyPr>
          <a:lstStyle>
            <a:lvl1pPr marL="228600" indent="-228600">
              <a:buSzPct val="120000"/>
              <a:buFontTx/>
              <a:buBlip>
                <a:blip r:embed="rId3"/>
              </a:buBlip>
              <a:defRPr sz="2000">
                <a:solidFill>
                  <a:schemeClr val="tx1">
                    <a:lumMod val="85000"/>
                    <a:lumOff val="15000"/>
                  </a:schemeClr>
                </a:solidFill>
                <a:latin typeface="微软雅黑" panose="020B0503020204020204" pitchFamily="34" charset="-122"/>
                <a:ea typeface="微软雅黑" panose="020B0503020204020204" pitchFamily="34" charset="-122"/>
              </a:defRPr>
            </a:lvl1pPr>
            <a:lvl2pPr marL="685800" indent="-228600">
              <a:buSzPct val="120000"/>
              <a:buFontTx/>
              <a:buBlip>
                <a:blip r:embed="rId4"/>
              </a:buBlip>
              <a:defRPr sz="1800">
                <a:solidFill>
                  <a:schemeClr val="tx1">
                    <a:lumMod val="85000"/>
                    <a:lumOff val="15000"/>
                  </a:schemeClr>
                </a:solidFill>
                <a:latin typeface="微软雅黑" panose="020B0503020204020204" pitchFamily="34" charset="-122"/>
                <a:ea typeface="微软雅黑" panose="020B0503020204020204" pitchFamily="34" charset="-122"/>
              </a:defRPr>
            </a:lvl2pPr>
            <a:lvl3pPr marL="1143000" indent="-228600">
              <a:buSzPct val="120000"/>
              <a:buFontTx/>
              <a:buBlip>
                <a:blip r:embed="rId5"/>
              </a:buBlip>
              <a:defRPr sz="1600">
                <a:solidFill>
                  <a:schemeClr val="tx1">
                    <a:lumMod val="85000"/>
                    <a:lumOff val="15000"/>
                  </a:schemeClr>
                </a:solidFill>
                <a:latin typeface="微软雅黑" panose="020B0503020204020204" pitchFamily="34" charset="-122"/>
                <a:ea typeface="微软雅黑" panose="020B0503020204020204" pitchFamily="34" charset="-122"/>
              </a:defRPr>
            </a:lvl3pPr>
            <a:lvl4pPr marL="1714500" indent="-342900">
              <a:buFont typeface="+mj-ea"/>
              <a:buAutoNum type="circleNumDbPlain"/>
              <a:defRPr sz="1400">
                <a:solidFill>
                  <a:schemeClr val="tx1">
                    <a:lumMod val="85000"/>
                    <a:lumOff val="15000"/>
                  </a:schemeClr>
                </a:solidFill>
                <a:latin typeface="微软雅黑" panose="020B0503020204020204" pitchFamily="34" charset="-122"/>
                <a:ea typeface="微软雅黑" panose="020B0503020204020204" pitchFamily="34" charset="-122"/>
              </a:defRPr>
            </a:lvl4pPr>
            <a:lvl5pPr>
              <a:defRPr sz="1400">
                <a:solidFill>
                  <a:schemeClr val="tx1">
                    <a:lumMod val="85000"/>
                    <a:lumOff val="15000"/>
                  </a:schemeClr>
                </a:solidFill>
                <a:latin typeface="微软雅黑" panose="020B0503020204020204" pitchFamily="34" charset="-122"/>
                <a:ea typeface="微软雅黑" panose="020B0503020204020204" pitchFamily="34" charset="-122"/>
              </a:defRPr>
            </a:lvl5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dirty="0"/>
          </a:p>
        </p:txBody>
      </p:sp>
      <p:sp>
        <p:nvSpPr>
          <p:cNvPr id="16" name="内容占位符 2"/>
          <p:cNvSpPr>
            <a:spLocks noGrp="1"/>
          </p:cNvSpPr>
          <p:nvPr>
            <p:ph idx="12"/>
          </p:nvPr>
        </p:nvSpPr>
        <p:spPr>
          <a:xfrm>
            <a:off x="4685577" y="1792507"/>
            <a:ext cx="2806108" cy="4608294"/>
          </a:xfrm>
        </p:spPr>
        <p:txBody>
          <a:bodyPr>
            <a:normAutofit/>
          </a:bodyPr>
          <a:lstStyle>
            <a:lvl1pPr marL="228600" indent="-228600">
              <a:buSzPct val="120000"/>
              <a:buFontTx/>
              <a:buBlip>
                <a:blip r:embed="rId3"/>
              </a:buBlip>
              <a:defRPr sz="2000">
                <a:solidFill>
                  <a:schemeClr val="tx1">
                    <a:lumMod val="85000"/>
                    <a:lumOff val="15000"/>
                  </a:schemeClr>
                </a:solidFill>
                <a:latin typeface="微软雅黑" panose="020B0503020204020204" pitchFamily="34" charset="-122"/>
                <a:ea typeface="微软雅黑" panose="020B0503020204020204" pitchFamily="34" charset="-122"/>
              </a:defRPr>
            </a:lvl1pPr>
            <a:lvl2pPr marL="685800" indent="-228600">
              <a:buSzPct val="120000"/>
              <a:buFontTx/>
              <a:buBlip>
                <a:blip r:embed="rId4"/>
              </a:buBlip>
              <a:defRPr sz="1800">
                <a:solidFill>
                  <a:schemeClr val="tx1">
                    <a:lumMod val="85000"/>
                    <a:lumOff val="15000"/>
                  </a:schemeClr>
                </a:solidFill>
                <a:latin typeface="微软雅黑" panose="020B0503020204020204" pitchFamily="34" charset="-122"/>
                <a:ea typeface="微软雅黑" panose="020B0503020204020204" pitchFamily="34" charset="-122"/>
              </a:defRPr>
            </a:lvl2pPr>
            <a:lvl3pPr marL="1143000" indent="-228600">
              <a:buSzPct val="120000"/>
              <a:buFontTx/>
              <a:buBlip>
                <a:blip r:embed="rId5"/>
              </a:buBlip>
              <a:defRPr sz="1600">
                <a:solidFill>
                  <a:schemeClr val="tx1">
                    <a:lumMod val="85000"/>
                    <a:lumOff val="15000"/>
                  </a:schemeClr>
                </a:solidFill>
                <a:latin typeface="微软雅黑" panose="020B0503020204020204" pitchFamily="34" charset="-122"/>
                <a:ea typeface="微软雅黑" panose="020B0503020204020204" pitchFamily="34" charset="-122"/>
              </a:defRPr>
            </a:lvl3pPr>
            <a:lvl4pPr marL="1714500" indent="-342900">
              <a:buFont typeface="+mj-ea"/>
              <a:buAutoNum type="circleNumDbPlain"/>
              <a:defRPr sz="1400">
                <a:solidFill>
                  <a:schemeClr val="tx1">
                    <a:lumMod val="85000"/>
                    <a:lumOff val="15000"/>
                  </a:schemeClr>
                </a:solidFill>
                <a:latin typeface="微软雅黑" panose="020B0503020204020204" pitchFamily="34" charset="-122"/>
                <a:ea typeface="微软雅黑" panose="020B0503020204020204" pitchFamily="34" charset="-122"/>
              </a:defRPr>
            </a:lvl4pPr>
            <a:lvl5pPr>
              <a:defRPr sz="1400">
                <a:solidFill>
                  <a:schemeClr val="tx1">
                    <a:lumMod val="85000"/>
                    <a:lumOff val="15000"/>
                  </a:schemeClr>
                </a:solidFill>
                <a:latin typeface="微软雅黑" panose="020B0503020204020204" pitchFamily="34" charset="-122"/>
                <a:ea typeface="微软雅黑" panose="020B0503020204020204" pitchFamily="34" charset="-122"/>
              </a:defRPr>
            </a:lvl5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dirty="0"/>
          </a:p>
        </p:txBody>
      </p:sp>
      <p:sp>
        <p:nvSpPr>
          <p:cNvPr id="18" name="内容占位符 2"/>
          <p:cNvSpPr>
            <a:spLocks noGrp="1"/>
          </p:cNvSpPr>
          <p:nvPr>
            <p:ph idx="13"/>
          </p:nvPr>
        </p:nvSpPr>
        <p:spPr>
          <a:xfrm>
            <a:off x="7586122" y="1792506"/>
            <a:ext cx="2806108" cy="4608294"/>
          </a:xfrm>
        </p:spPr>
        <p:txBody>
          <a:bodyPr>
            <a:normAutofit/>
          </a:bodyPr>
          <a:lstStyle>
            <a:lvl1pPr marL="228600" indent="-228600">
              <a:buSzPct val="120000"/>
              <a:buFontTx/>
              <a:buBlip>
                <a:blip r:embed="rId3"/>
              </a:buBlip>
              <a:defRPr sz="2000">
                <a:solidFill>
                  <a:schemeClr val="tx1">
                    <a:lumMod val="85000"/>
                    <a:lumOff val="15000"/>
                  </a:schemeClr>
                </a:solidFill>
                <a:latin typeface="微软雅黑" panose="020B0503020204020204" pitchFamily="34" charset="-122"/>
                <a:ea typeface="微软雅黑" panose="020B0503020204020204" pitchFamily="34" charset="-122"/>
              </a:defRPr>
            </a:lvl1pPr>
            <a:lvl2pPr marL="685800" indent="-228600">
              <a:buSzPct val="120000"/>
              <a:buFontTx/>
              <a:buBlip>
                <a:blip r:embed="rId4"/>
              </a:buBlip>
              <a:defRPr sz="1800">
                <a:solidFill>
                  <a:schemeClr val="tx1">
                    <a:lumMod val="85000"/>
                    <a:lumOff val="15000"/>
                  </a:schemeClr>
                </a:solidFill>
                <a:latin typeface="微软雅黑" panose="020B0503020204020204" pitchFamily="34" charset="-122"/>
                <a:ea typeface="微软雅黑" panose="020B0503020204020204" pitchFamily="34" charset="-122"/>
              </a:defRPr>
            </a:lvl2pPr>
            <a:lvl3pPr marL="1143000" indent="-228600">
              <a:buSzPct val="120000"/>
              <a:buFontTx/>
              <a:buBlip>
                <a:blip r:embed="rId5"/>
              </a:buBlip>
              <a:defRPr sz="1600">
                <a:solidFill>
                  <a:schemeClr val="tx1">
                    <a:lumMod val="85000"/>
                    <a:lumOff val="15000"/>
                  </a:schemeClr>
                </a:solidFill>
                <a:latin typeface="微软雅黑" panose="020B0503020204020204" pitchFamily="34" charset="-122"/>
                <a:ea typeface="微软雅黑" panose="020B0503020204020204" pitchFamily="34" charset="-122"/>
              </a:defRPr>
            </a:lvl3pPr>
            <a:lvl4pPr marL="1714500" indent="-342900">
              <a:buFont typeface="+mj-ea"/>
              <a:buAutoNum type="circleNumDbPlain"/>
              <a:defRPr sz="1400">
                <a:solidFill>
                  <a:schemeClr val="tx1">
                    <a:lumMod val="85000"/>
                    <a:lumOff val="15000"/>
                  </a:schemeClr>
                </a:solidFill>
                <a:latin typeface="微软雅黑" panose="020B0503020204020204" pitchFamily="34" charset="-122"/>
                <a:ea typeface="微软雅黑" panose="020B0503020204020204" pitchFamily="34" charset="-122"/>
              </a:defRPr>
            </a:lvl4pPr>
            <a:lvl5pPr>
              <a:defRPr sz="1400">
                <a:solidFill>
                  <a:schemeClr val="tx1">
                    <a:lumMod val="85000"/>
                    <a:lumOff val="15000"/>
                  </a:schemeClr>
                </a:solidFill>
                <a:latin typeface="微软雅黑" panose="020B0503020204020204" pitchFamily="34" charset="-122"/>
                <a:ea typeface="微软雅黑" panose="020B0503020204020204" pitchFamily="34" charset="-122"/>
              </a:defRPr>
            </a:lvl5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一张图片和内容">
    <p:bg>
      <p:bgPr>
        <a:blipFill dpi="0" rotWithShape="1">
          <a:blip r:embed="rId2">
            <a:lum/>
          </a:blip>
          <a:srcRect/>
          <a:stretch>
            <a:fillRect t="-5000" b="-5000"/>
          </a:stretch>
        </a:blipFill>
        <a:effectLst/>
      </p:bgPr>
    </p:bg>
    <p:spTree>
      <p:nvGrpSpPr>
        <p:cNvPr id="1" name=""/>
        <p:cNvGrpSpPr/>
        <p:nvPr/>
      </p:nvGrpSpPr>
      <p:grpSpPr>
        <a:xfrm>
          <a:off x="0" y="0"/>
          <a:ext cx="0" cy="0"/>
          <a:chOff x="0" y="0"/>
          <a:chExt cx="0" cy="0"/>
        </a:xfrm>
      </p:grpSpPr>
      <p:sp>
        <p:nvSpPr>
          <p:cNvPr id="6" name="内容占位符 2"/>
          <p:cNvSpPr>
            <a:spLocks noGrp="1"/>
          </p:cNvSpPr>
          <p:nvPr>
            <p:ph idx="17"/>
          </p:nvPr>
        </p:nvSpPr>
        <p:spPr>
          <a:xfrm>
            <a:off x="6096001" y="2046512"/>
            <a:ext cx="4978400" cy="3236687"/>
          </a:xfrm>
          <a:solidFill>
            <a:srgbClr val="3C3C3C"/>
          </a:solidFill>
          <a:ln w="63500">
            <a:noFill/>
            <a:miter lim="800000"/>
          </a:ln>
          <a:effectLst>
            <a:outerShdw blurRad="50800" dist="38100" dir="5400000" algn="t" rotWithShape="0">
              <a:prstClr val="black">
                <a:alpha val="40000"/>
              </a:prstClr>
            </a:outerShdw>
          </a:effectLst>
        </p:spPr>
        <p:txBody>
          <a:bodyPr>
            <a:normAutofit/>
          </a:bodyPr>
          <a:lstStyle>
            <a:lvl1pPr marL="228600" indent="-228600">
              <a:buSzPct val="120000"/>
              <a:buFontTx/>
              <a:buBlip>
                <a:blip r:embed="rId3"/>
              </a:buBlip>
              <a:defRPr sz="2000">
                <a:solidFill>
                  <a:schemeClr val="bg1"/>
                </a:solidFill>
                <a:latin typeface="微软雅黑" panose="020B0503020204020204" pitchFamily="34" charset="-122"/>
                <a:ea typeface="微软雅黑" panose="020B0503020204020204" pitchFamily="34" charset="-122"/>
              </a:defRPr>
            </a:lvl1pPr>
            <a:lvl2pPr marL="685800" indent="-228600">
              <a:buSzPct val="120000"/>
              <a:buFontTx/>
              <a:buBlip>
                <a:blip r:embed="rId4"/>
              </a:buBlip>
              <a:defRPr sz="1800">
                <a:solidFill>
                  <a:schemeClr val="bg1"/>
                </a:solidFill>
                <a:latin typeface="微软雅黑" panose="020B0503020204020204" pitchFamily="34" charset="-122"/>
                <a:ea typeface="微软雅黑" panose="020B0503020204020204" pitchFamily="34" charset="-122"/>
              </a:defRPr>
            </a:lvl2pPr>
            <a:lvl3pPr marL="1143000" indent="-228600">
              <a:buSzPct val="120000"/>
              <a:buFontTx/>
              <a:buBlip>
                <a:blip r:embed="rId5"/>
              </a:buBlip>
              <a:defRPr sz="1600">
                <a:solidFill>
                  <a:schemeClr val="bg1"/>
                </a:solidFill>
                <a:latin typeface="微软雅黑" panose="020B0503020204020204" pitchFamily="34" charset="-122"/>
                <a:ea typeface="微软雅黑" panose="020B0503020204020204" pitchFamily="34" charset="-122"/>
              </a:defRPr>
            </a:lvl3pPr>
            <a:lvl4pPr marL="1714500" indent="-342900">
              <a:buFont typeface="+mj-ea"/>
              <a:buAutoNum type="circleNumDbPlain"/>
              <a:defRPr sz="1400">
                <a:solidFill>
                  <a:schemeClr val="bg1"/>
                </a:solidFill>
                <a:latin typeface="微软雅黑" panose="020B0503020204020204" pitchFamily="34" charset="-122"/>
                <a:ea typeface="微软雅黑" panose="020B0503020204020204" pitchFamily="34" charset="-122"/>
              </a:defRPr>
            </a:lvl4pPr>
            <a:lvl5pPr>
              <a:defRPr sz="1400">
                <a:solidFill>
                  <a:schemeClr val="bg1"/>
                </a:solidFill>
                <a:latin typeface="微软雅黑" panose="020B0503020204020204" pitchFamily="34" charset="-122"/>
                <a:ea typeface="微软雅黑" panose="020B0503020204020204" pitchFamily="34" charset="-122"/>
              </a:defRPr>
            </a:lvl5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dirty="0"/>
          </a:p>
        </p:txBody>
      </p:sp>
      <p:sp>
        <p:nvSpPr>
          <p:cNvPr id="8" name="图片占位符 7"/>
          <p:cNvSpPr>
            <a:spLocks noGrp="1"/>
          </p:cNvSpPr>
          <p:nvPr>
            <p:ph type="pic" sz="quarter" idx="10" hasCustomPrompt="1"/>
          </p:nvPr>
        </p:nvSpPr>
        <p:spPr>
          <a:xfrm>
            <a:off x="1129553" y="2046512"/>
            <a:ext cx="4966447" cy="3236687"/>
          </a:xfrm>
          <a:solidFill>
            <a:schemeClr val="bg1"/>
          </a:solidFill>
          <a:ln w="31750">
            <a:noFill/>
            <a:miter lim="800000"/>
          </a:ln>
          <a:effectLst>
            <a:outerShdw blurRad="50800" dist="38100" dir="8100000" algn="tr" rotWithShape="0">
              <a:prstClr val="black">
                <a:alpha val="40000"/>
              </a:prstClr>
            </a:outerShdw>
          </a:effectLst>
        </p:spPr>
        <p:txBody>
          <a:bodyPr anchor="ctr">
            <a:normAutofit/>
          </a:bodyPr>
          <a:lstStyle>
            <a:lvl1pPr algn="ctr">
              <a:defRPr sz="2000">
                <a:solidFill>
                  <a:srgbClr val="3C3C3C"/>
                </a:solidFill>
                <a:latin typeface="微软雅黑" panose="020B0503020204020204" pitchFamily="34" charset="-122"/>
                <a:ea typeface="微软雅黑" panose="020B0503020204020204" pitchFamily="34" charset="-122"/>
              </a:defRPr>
            </a:lvl1pPr>
          </a:lstStyle>
          <a:p>
            <a:r>
              <a:rPr lang="zh-CN" altLang="en-US" dirty="0"/>
              <a:t>单击添加图片</a:t>
            </a:r>
            <a:endParaRPr lang="zh-CN" altLang="en-US" dirty="0"/>
          </a:p>
        </p:txBody>
      </p:sp>
      <p:sp>
        <p:nvSpPr>
          <p:cNvPr id="7" name="标题 1"/>
          <p:cNvSpPr>
            <a:spLocks noGrp="1"/>
          </p:cNvSpPr>
          <p:nvPr>
            <p:ph type="title"/>
          </p:nvPr>
        </p:nvSpPr>
        <p:spPr>
          <a:xfrm>
            <a:off x="1129553" y="377895"/>
            <a:ext cx="9944847" cy="792000"/>
          </a:xfrm>
        </p:spPr>
        <p:txBody>
          <a:bodyPr/>
          <a:lstStyle>
            <a:lvl1pPr algn="ctr">
              <a:defRPr b="1">
                <a:solidFill>
                  <a:schemeClr val="tx1">
                    <a:lumMod val="85000"/>
                    <a:lumOff val="15000"/>
                  </a:schemeClr>
                </a:solidFill>
                <a:latin typeface="微软雅黑" panose="020B0503020204020204" pitchFamily="34" charset="-122"/>
                <a:ea typeface="微软雅黑" panose="020B0503020204020204" pitchFamily="34" charset="-122"/>
              </a:defRPr>
            </a:lvl1pPr>
          </a:lstStyle>
          <a:p>
            <a:r>
              <a:rPr lang="zh-CN" altLang="en-US"/>
              <a:t>单击此处编辑母版标题样式</a:t>
            </a:r>
            <a:endParaRPr lang="zh-CN" alt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两张图片和内容">
    <p:bg>
      <p:bgPr>
        <a:blipFill dpi="0" rotWithShape="1">
          <a:blip r:embed="rId2">
            <a:lum/>
          </a:blip>
          <a:srcRect/>
          <a:stretch>
            <a:fillRect t="-5000" b="-5000"/>
          </a:stretch>
        </a:blipFill>
        <a:effectLst/>
      </p:bgPr>
    </p:bg>
    <p:spTree>
      <p:nvGrpSpPr>
        <p:cNvPr id="1" name=""/>
        <p:cNvGrpSpPr/>
        <p:nvPr/>
      </p:nvGrpSpPr>
      <p:grpSpPr>
        <a:xfrm>
          <a:off x="0" y="0"/>
          <a:ext cx="0" cy="0"/>
          <a:chOff x="0" y="0"/>
          <a:chExt cx="0" cy="0"/>
        </a:xfrm>
      </p:grpSpPr>
      <p:sp>
        <p:nvSpPr>
          <p:cNvPr id="11" name="图片占位符 7"/>
          <p:cNvSpPr>
            <a:spLocks noGrp="1"/>
          </p:cNvSpPr>
          <p:nvPr>
            <p:ph type="pic" sz="quarter" idx="15" hasCustomPrompt="1"/>
          </p:nvPr>
        </p:nvSpPr>
        <p:spPr>
          <a:xfrm>
            <a:off x="1404602" y="1291771"/>
            <a:ext cx="4552947" cy="3168030"/>
          </a:xfrm>
          <a:solidFill>
            <a:schemeClr val="bg1"/>
          </a:solidFill>
          <a:ln w="31750">
            <a:noFill/>
            <a:miter lim="800000"/>
          </a:ln>
          <a:effectLst>
            <a:outerShdw blurRad="50800" dist="38100" dir="8100000" algn="tr" rotWithShape="0">
              <a:prstClr val="black">
                <a:alpha val="40000"/>
              </a:prstClr>
            </a:outerShdw>
          </a:effectLst>
        </p:spPr>
        <p:txBody>
          <a:bodyPr anchor="ctr">
            <a:normAutofit/>
          </a:bodyPr>
          <a:lstStyle>
            <a:lvl1pPr algn="ctr">
              <a:defRPr sz="2000">
                <a:solidFill>
                  <a:srgbClr val="3C3C3C"/>
                </a:solidFill>
                <a:latin typeface="微软雅黑" panose="020B0503020204020204" pitchFamily="34" charset="-122"/>
                <a:ea typeface="微软雅黑" panose="020B0503020204020204" pitchFamily="34" charset="-122"/>
              </a:defRPr>
            </a:lvl1pPr>
          </a:lstStyle>
          <a:p>
            <a:r>
              <a:rPr lang="zh-CN" altLang="en-US" dirty="0"/>
              <a:t>单击添加图片</a:t>
            </a:r>
            <a:endParaRPr lang="zh-CN" altLang="en-US" dirty="0"/>
          </a:p>
        </p:txBody>
      </p:sp>
      <p:sp>
        <p:nvSpPr>
          <p:cNvPr id="13" name="图片占位符 7"/>
          <p:cNvSpPr>
            <a:spLocks noGrp="1"/>
          </p:cNvSpPr>
          <p:nvPr>
            <p:ph type="pic" sz="quarter" idx="16" hasCustomPrompt="1"/>
          </p:nvPr>
        </p:nvSpPr>
        <p:spPr>
          <a:xfrm>
            <a:off x="6229353" y="1291771"/>
            <a:ext cx="4552947" cy="3168030"/>
          </a:xfrm>
          <a:solidFill>
            <a:schemeClr val="bg1"/>
          </a:solidFill>
          <a:ln w="31750">
            <a:noFill/>
            <a:miter lim="800000"/>
          </a:ln>
          <a:effectLst>
            <a:outerShdw blurRad="50800" dist="38100" dir="8100000" algn="tr" rotWithShape="0">
              <a:prstClr val="black">
                <a:alpha val="40000"/>
              </a:prstClr>
            </a:outerShdw>
          </a:effectLst>
        </p:spPr>
        <p:txBody>
          <a:bodyPr anchor="ctr">
            <a:normAutofit/>
          </a:bodyPr>
          <a:lstStyle>
            <a:lvl1pPr algn="ctr">
              <a:defRPr sz="2000">
                <a:solidFill>
                  <a:srgbClr val="3C3C3C"/>
                </a:solidFill>
                <a:latin typeface="微软雅黑" panose="020B0503020204020204" pitchFamily="34" charset="-122"/>
                <a:ea typeface="微软雅黑" panose="020B0503020204020204" pitchFamily="34" charset="-122"/>
              </a:defRPr>
            </a:lvl1pPr>
          </a:lstStyle>
          <a:p>
            <a:r>
              <a:rPr lang="zh-CN" altLang="en-US" dirty="0"/>
              <a:t>单击添加图片</a:t>
            </a:r>
            <a:endParaRPr lang="zh-CN" altLang="en-US" dirty="0"/>
          </a:p>
        </p:txBody>
      </p:sp>
      <p:sp>
        <p:nvSpPr>
          <p:cNvPr id="17" name="内容占位符 2"/>
          <p:cNvSpPr>
            <a:spLocks noGrp="1"/>
          </p:cNvSpPr>
          <p:nvPr>
            <p:ph idx="17"/>
          </p:nvPr>
        </p:nvSpPr>
        <p:spPr>
          <a:xfrm>
            <a:off x="1404602" y="4459802"/>
            <a:ext cx="4552947" cy="1883848"/>
          </a:xfrm>
          <a:solidFill>
            <a:srgbClr val="3C3C3C"/>
          </a:solidFill>
          <a:ln w="63500">
            <a:noFill/>
            <a:miter lim="800000"/>
          </a:ln>
          <a:effectLst>
            <a:outerShdw blurRad="50800" dist="38100" dir="8100000" algn="tr" rotWithShape="0">
              <a:prstClr val="black">
                <a:alpha val="40000"/>
              </a:prstClr>
            </a:outerShdw>
          </a:effectLst>
        </p:spPr>
        <p:txBody>
          <a:bodyPr>
            <a:normAutofit/>
          </a:bodyPr>
          <a:lstStyle>
            <a:lvl1pPr marL="228600" indent="-228600">
              <a:buSzPct val="120000"/>
              <a:buFontTx/>
              <a:buBlip>
                <a:blip r:embed="rId3"/>
              </a:buBlip>
              <a:defRPr sz="2000">
                <a:solidFill>
                  <a:schemeClr val="bg1"/>
                </a:solidFill>
                <a:latin typeface="微软雅黑" panose="020B0503020204020204" pitchFamily="34" charset="-122"/>
                <a:ea typeface="微软雅黑" panose="020B0503020204020204" pitchFamily="34" charset="-122"/>
              </a:defRPr>
            </a:lvl1pPr>
            <a:lvl2pPr marL="685800" indent="-228600">
              <a:buSzPct val="120000"/>
              <a:buFontTx/>
              <a:buBlip>
                <a:blip r:embed="rId4"/>
              </a:buBlip>
              <a:defRPr sz="1800">
                <a:solidFill>
                  <a:schemeClr val="bg1"/>
                </a:solidFill>
                <a:latin typeface="微软雅黑" panose="020B0503020204020204" pitchFamily="34" charset="-122"/>
                <a:ea typeface="微软雅黑" panose="020B0503020204020204" pitchFamily="34" charset="-122"/>
              </a:defRPr>
            </a:lvl2pPr>
            <a:lvl3pPr marL="1143000" indent="-228600">
              <a:buSzPct val="120000"/>
              <a:buFontTx/>
              <a:buBlip>
                <a:blip r:embed="rId5"/>
              </a:buBlip>
              <a:defRPr sz="1600">
                <a:solidFill>
                  <a:schemeClr val="bg1"/>
                </a:solidFill>
                <a:latin typeface="微软雅黑" panose="020B0503020204020204" pitchFamily="34" charset="-122"/>
                <a:ea typeface="微软雅黑" panose="020B0503020204020204" pitchFamily="34" charset="-122"/>
              </a:defRPr>
            </a:lvl3pPr>
            <a:lvl4pPr marL="1714500" indent="-342900">
              <a:buFont typeface="+mj-ea"/>
              <a:buAutoNum type="circleNumDbPlain"/>
              <a:defRPr sz="1400">
                <a:solidFill>
                  <a:schemeClr val="bg1"/>
                </a:solidFill>
                <a:latin typeface="微软雅黑" panose="020B0503020204020204" pitchFamily="34" charset="-122"/>
                <a:ea typeface="微软雅黑" panose="020B0503020204020204" pitchFamily="34" charset="-122"/>
              </a:defRPr>
            </a:lvl4pPr>
            <a:lvl5pPr>
              <a:defRPr sz="1400">
                <a:solidFill>
                  <a:schemeClr val="bg1"/>
                </a:solidFill>
                <a:latin typeface="微软雅黑" panose="020B0503020204020204" pitchFamily="34" charset="-122"/>
                <a:ea typeface="微软雅黑" panose="020B0503020204020204" pitchFamily="34" charset="-122"/>
              </a:defRPr>
            </a:lvl5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dirty="0"/>
          </a:p>
        </p:txBody>
      </p:sp>
      <p:sp>
        <p:nvSpPr>
          <p:cNvPr id="22" name="内容占位符 2"/>
          <p:cNvSpPr>
            <a:spLocks noGrp="1"/>
          </p:cNvSpPr>
          <p:nvPr>
            <p:ph idx="18"/>
          </p:nvPr>
        </p:nvSpPr>
        <p:spPr>
          <a:xfrm>
            <a:off x="6229353" y="4459802"/>
            <a:ext cx="4552947" cy="1883848"/>
          </a:xfrm>
          <a:solidFill>
            <a:srgbClr val="3C3C3C"/>
          </a:solidFill>
          <a:ln w="63500">
            <a:noFill/>
            <a:miter lim="800000"/>
          </a:ln>
          <a:effectLst>
            <a:outerShdw blurRad="50800" dist="38100" dir="8100000" algn="tr" rotWithShape="0">
              <a:prstClr val="black">
                <a:alpha val="40000"/>
              </a:prstClr>
            </a:outerShdw>
          </a:effectLst>
        </p:spPr>
        <p:txBody>
          <a:bodyPr>
            <a:normAutofit/>
          </a:bodyPr>
          <a:lstStyle>
            <a:lvl1pPr marL="228600" indent="-228600">
              <a:buSzPct val="120000"/>
              <a:buFontTx/>
              <a:buBlip>
                <a:blip r:embed="rId3"/>
              </a:buBlip>
              <a:defRPr sz="2000">
                <a:solidFill>
                  <a:schemeClr val="bg1"/>
                </a:solidFill>
                <a:latin typeface="微软雅黑" panose="020B0503020204020204" pitchFamily="34" charset="-122"/>
                <a:ea typeface="微软雅黑" panose="020B0503020204020204" pitchFamily="34" charset="-122"/>
              </a:defRPr>
            </a:lvl1pPr>
            <a:lvl2pPr marL="685800" indent="-228600">
              <a:buSzPct val="120000"/>
              <a:buFontTx/>
              <a:buBlip>
                <a:blip r:embed="rId4"/>
              </a:buBlip>
              <a:defRPr sz="1800">
                <a:solidFill>
                  <a:schemeClr val="bg1"/>
                </a:solidFill>
                <a:latin typeface="微软雅黑" panose="020B0503020204020204" pitchFamily="34" charset="-122"/>
                <a:ea typeface="微软雅黑" panose="020B0503020204020204" pitchFamily="34" charset="-122"/>
              </a:defRPr>
            </a:lvl2pPr>
            <a:lvl3pPr marL="1143000" indent="-228600">
              <a:buSzPct val="120000"/>
              <a:buFontTx/>
              <a:buBlip>
                <a:blip r:embed="rId5"/>
              </a:buBlip>
              <a:defRPr sz="1600">
                <a:solidFill>
                  <a:schemeClr val="bg1"/>
                </a:solidFill>
                <a:latin typeface="微软雅黑" panose="020B0503020204020204" pitchFamily="34" charset="-122"/>
                <a:ea typeface="微软雅黑" panose="020B0503020204020204" pitchFamily="34" charset="-122"/>
              </a:defRPr>
            </a:lvl3pPr>
            <a:lvl4pPr marL="1714500" indent="-342900">
              <a:buFont typeface="+mj-ea"/>
              <a:buAutoNum type="circleNumDbPlain"/>
              <a:defRPr sz="1400">
                <a:solidFill>
                  <a:schemeClr val="bg1"/>
                </a:solidFill>
                <a:latin typeface="微软雅黑" panose="020B0503020204020204" pitchFamily="34" charset="-122"/>
                <a:ea typeface="微软雅黑" panose="020B0503020204020204" pitchFamily="34" charset="-122"/>
              </a:defRPr>
            </a:lvl4pPr>
            <a:lvl5pPr>
              <a:defRPr sz="1400">
                <a:solidFill>
                  <a:schemeClr val="bg1"/>
                </a:solidFill>
                <a:latin typeface="微软雅黑" panose="020B0503020204020204" pitchFamily="34" charset="-122"/>
                <a:ea typeface="微软雅黑" panose="020B0503020204020204" pitchFamily="34" charset="-122"/>
              </a:defRPr>
            </a:lvl5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dirty="0"/>
          </a:p>
        </p:txBody>
      </p:sp>
      <p:sp>
        <p:nvSpPr>
          <p:cNvPr id="7" name="标题 1"/>
          <p:cNvSpPr>
            <a:spLocks noGrp="1"/>
          </p:cNvSpPr>
          <p:nvPr>
            <p:ph type="title"/>
          </p:nvPr>
        </p:nvSpPr>
        <p:spPr>
          <a:xfrm>
            <a:off x="1404602" y="377895"/>
            <a:ext cx="9377698" cy="792000"/>
          </a:xfrm>
        </p:spPr>
        <p:txBody>
          <a:bodyPr/>
          <a:lstStyle>
            <a:lvl1pPr algn="ctr">
              <a:defRPr b="1">
                <a:solidFill>
                  <a:schemeClr val="tx1">
                    <a:lumMod val="85000"/>
                    <a:lumOff val="15000"/>
                  </a:schemeClr>
                </a:solidFill>
                <a:latin typeface="微软雅黑" panose="020B0503020204020204" pitchFamily="34" charset="-122"/>
                <a:ea typeface="微软雅黑" panose="020B0503020204020204" pitchFamily="34" charset="-122"/>
              </a:defRPr>
            </a:lvl1pPr>
          </a:lstStyle>
          <a:p>
            <a:r>
              <a:rPr lang="zh-CN" altLang="en-US"/>
              <a:t>单击此处编辑母版标题样式</a:t>
            </a:r>
            <a:endParaRPr lang="zh-CN" alt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三张图片和内容">
    <p:bg>
      <p:bgPr>
        <a:blipFill dpi="0" rotWithShape="1">
          <a:blip r:embed="rId2">
            <a:lum/>
          </a:blip>
          <a:srcRect/>
          <a:stretch>
            <a:fillRect l="-1000" t="-5000" b="-5000"/>
          </a:stretch>
        </a:blipFill>
        <a:effectLst/>
      </p:bgPr>
    </p:bg>
    <p:spTree>
      <p:nvGrpSpPr>
        <p:cNvPr id="1" name=""/>
        <p:cNvGrpSpPr/>
        <p:nvPr/>
      </p:nvGrpSpPr>
      <p:grpSpPr>
        <a:xfrm>
          <a:off x="0" y="0"/>
          <a:ext cx="0" cy="0"/>
          <a:chOff x="0" y="0"/>
          <a:chExt cx="0" cy="0"/>
        </a:xfrm>
      </p:grpSpPr>
      <p:sp>
        <p:nvSpPr>
          <p:cNvPr id="11" name="图片占位符 7"/>
          <p:cNvSpPr>
            <a:spLocks noGrp="1"/>
          </p:cNvSpPr>
          <p:nvPr>
            <p:ph type="pic" sz="quarter" idx="18" hasCustomPrompt="1"/>
          </p:nvPr>
        </p:nvSpPr>
        <p:spPr>
          <a:xfrm>
            <a:off x="1156953" y="1277258"/>
            <a:ext cx="3148348" cy="3145730"/>
          </a:xfrm>
          <a:solidFill>
            <a:schemeClr val="bg1"/>
          </a:solidFill>
          <a:ln w="31750">
            <a:noFill/>
            <a:miter lim="800000"/>
          </a:ln>
          <a:effectLst>
            <a:outerShdw blurRad="50800" dist="38100" dir="8100000" algn="tr" rotWithShape="0">
              <a:prstClr val="black">
                <a:alpha val="40000"/>
              </a:prstClr>
            </a:outerShdw>
          </a:effectLst>
        </p:spPr>
        <p:txBody>
          <a:bodyPr anchor="ctr">
            <a:normAutofit/>
          </a:bodyPr>
          <a:lstStyle>
            <a:lvl1pPr algn="ctr">
              <a:defRPr sz="2000">
                <a:solidFill>
                  <a:srgbClr val="3C3C3C"/>
                </a:solidFill>
                <a:latin typeface="微软雅黑" panose="020B0503020204020204" pitchFamily="34" charset="-122"/>
                <a:ea typeface="微软雅黑" panose="020B0503020204020204" pitchFamily="34" charset="-122"/>
              </a:defRPr>
            </a:lvl1pPr>
          </a:lstStyle>
          <a:p>
            <a:r>
              <a:rPr lang="zh-CN" altLang="en-US" dirty="0"/>
              <a:t>单击添加图片</a:t>
            </a:r>
            <a:endParaRPr lang="zh-CN" altLang="en-US" dirty="0"/>
          </a:p>
        </p:txBody>
      </p:sp>
      <p:sp>
        <p:nvSpPr>
          <p:cNvPr id="14" name="图片占位符 7"/>
          <p:cNvSpPr>
            <a:spLocks noGrp="1"/>
          </p:cNvSpPr>
          <p:nvPr>
            <p:ph type="pic" sz="quarter" idx="19" hasCustomPrompt="1"/>
          </p:nvPr>
        </p:nvSpPr>
        <p:spPr>
          <a:xfrm>
            <a:off x="4505830" y="1277258"/>
            <a:ext cx="3148348" cy="3145730"/>
          </a:xfrm>
          <a:solidFill>
            <a:schemeClr val="bg1"/>
          </a:solidFill>
          <a:ln w="31750">
            <a:noFill/>
            <a:miter lim="800000"/>
          </a:ln>
          <a:effectLst>
            <a:outerShdw blurRad="50800" dist="38100" dir="8100000" algn="tr" rotWithShape="0">
              <a:prstClr val="black">
                <a:alpha val="40000"/>
              </a:prstClr>
            </a:outerShdw>
          </a:effectLst>
        </p:spPr>
        <p:txBody>
          <a:bodyPr anchor="ctr">
            <a:normAutofit/>
          </a:bodyPr>
          <a:lstStyle>
            <a:lvl1pPr algn="ctr">
              <a:defRPr sz="2000">
                <a:solidFill>
                  <a:srgbClr val="3C3C3C"/>
                </a:solidFill>
                <a:latin typeface="微软雅黑" panose="020B0503020204020204" pitchFamily="34" charset="-122"/>
                <a:ea typeface="微软雅黑" panose="020B0503020204020204" pitchFamily="34" charset="-122"/>
              </a:defRPr>
            </a:lvl1pPr>
          </a:lstStyle>
          <a:p>
            <a:r>
              <a:rPr lang="zh-CN" altLang="en-US" dirty="0"/>
              <a:t>单击添加图片</a:t>
            </a:r>
            <a:endParaRPr lang="zh-CN" altLang="en-US" dirty="0"/>
          </a:p>
        </p:txBody>
      </p:sp>
      <p:sp>
        <p:nvSpPr>
          <p:cNvPr id="17" name="图片占位符 7"/>
          <p:cNvSpPr>
            <a:spLocks noGrp="1"/>
          </p:cNvSpPr>
          <p:nvPr>
            <p:ph type="pic" sz="quarter" idx="20" hasCustomPrompt="1"/>
          </p:nvPr>
        </p:nvSpPr>
        <p:spPr>
          <a:xfrm>
            <a:off x="7854707" y="1277257"/>
            <a:ext cx="3148348" cy="3145730"/>
          </a:xfrm>
          <a:solidFill>
            <a:schemeClr val="bg1"/>
          </a:solidFill>
          <a:ln w="31750">
            <a:noFill/>
            <a:miter lim="800000"/>
          </a:ln>
          <a:effectLst>
            <a:outerShdw blurRad="50800" dist="38100" dir="8100000" algn="tr" rotWithShape="0">
              <a:prstClr val="black">
                <a:alpha val="40000"/>
              </a:prstClr>
            </a:outerShdw>
          </a:effectLst>
        </p:spPr>
        <p:txBody>
          <a:bodyPr anchor="ctr">
            <a:normAutofit/>
          </a:bodyPr>
          <a:lstStyle>
            <a:lvl1pPr algn="ctr">
              <a:defRPr sz="2000">
                <a:solidFill>
                  <a:srgbClr val="3C3C3C"/>
                </a:solidFill>
                <a:latin typeface="微软雅黑" panose="020B0503020204020204" pitchFamily="34" charset="-122"/>
                <a:ea typeface="微软雅黑" panose="020B0503020204020204" pitchFamily="34" charset="-122"/>
              </a:defRPr>
            </a:lvl1pPr>
          </a:lstStyle>
          <a:p>
            <a:r>
              <a:rPr lang="zh-CN" altLang="en-US" dirty="0"/>
              <a:t>单击添加图片</a:t>
            </a:r>
            <a:endParaRPr lang="zh-CN" altLang="en-US" dirty="0"/>
          </a:p>
        </p:txBody>
      </p:sp>
      <p:sp>
        <p:nvSpPr>
          <p:cNvPr id="23" name="内容占位符 2"/>
          <p:cNvSpPr>
            <a:spLocks noGrp="1"/>
          </p:cNvSpPr>
          <p:nvPr>
            <p:ph idx="17"/>
          </p:nvPr>
        </p:nvSpPr>
        <p:spPr>
          <a:xfrm>
            <a:off x="1124187" y="4441387"/>
            <a:ext cx="3217625" cy="1883848"/>
          </a:xfrm>
          <a:solidFill>
            <a:srgbClr val="3C3C3C"/>
          </a:solidFill>
          <a:ln w="63500">
            <a:noFill/>
            <a:miter lim="800000"/>
          </a:ln>
          <a:effectLst>
            <a:outerShdw blurRad="50800" dist="38100" dir="8100000" algn="tr" rotWithShape="0">
              <a:prstClr val="black">
                <a:alpha val="40000"/>
              </a:prstClr>
            </a:outerShdw>
          </a:effectLst>
        </p:spPr>
        <p:txBody>
          <a:bodyPr>
            <a:normAutofit/>
          </a:bodyPr>
          <a:lstStyle>
            <a:lvl1pPr marL="228600" indent="-228600">
              <a:buSzPct val="120000"/>
              <a:buFontTx/>
              <a:buBlip>
                <a:blip r:embed="rId3"/>
              </a:buBlip>
              <a:defRPr sz="2000">
                <a:solidFill>
                  <a:schemeClr val="bg1"/>
                </a:solidFill>
                <a:latin typeface="微软雅黑" panose="020B0503020204020204" pitchFamily="34" charset="-122"/>
                <a:ea typeface="微软雅黑" panose="020B0503020204020204" pitchFamily="34" charset="-122"/>
              </a:defRPr>
            </a:lvl1pPr>
            <a:lvl2pPr marL="685800" indent="-228600">
              <a:buSzPct val="120000"/>
              <a:buFontTx/>
              <a:buBlip>
                <a:blip r:embed="rId4"/>
              </a:buBlip>
              <a:defRPr sz="1800">
                <a:solidFill>
                  <a:schemeClr val="bg1"/>
                </a:solidFill>
                <a:latin typeface="微软雅黑" panose="020B0503020204020204" pitchFamily="34" charset="-122"/>
                <a:ea typeface="微软雅黑" panose="020B0503020204020204" pitchFamily="34" charset="-122"/>
              </a:defRPr>
            </a:lvl2pPr>
            <a:lvl3pPr marL="1143000" indent="-228600">
              <a:buSzPct val="120000"/>
              <a:buFontTx/>
              <a:buBlip>
                <a:blip r:embed="rId5"/>
              </a:buBlip>
              <a:defRPr sz="1600">
                <a:solidFill>
                  <a:schemeClr val="bg1"/>
                </a:solidFill>
                <a:latin typeface="微软雅黑" panose="020B0503020204020204" pitchFamily="34" charset="-122"/>
                <a:ea typeface="微软雅黑" panose="020B0503020204020204" pitchFamily="34" charset="-122"/>
              </a:defRPr>
            </a:lvl3pPr>
            <a:lvl4pPr marL="1714500" indent="-342900">
              <a:buFont typeface="+mj-ea"/>
              <a:buAutoNum type="circleNumDbPlain"/>
              <a:defRPr sz="1400">
                <a:solidFill>
                  <a:schemeClr val="bg1"/>
                </a:solidFill>
                <a:latin typeface="微软雅黑" panose="020B0503020204020204" pitchFamily="34" charset="-122"/>
                <a:ea typeface="微软雅黑" panose="020B0503020204020204" pitchFamily="34" charset="-122"/>
              </a:defRPr>
            </a:lvl4pPr>
            <a:lvl5pPr>
              <a:defRPr sz="1400">
                <a:solidFill>
                  <a:schemeClr val="bg1"/>
                </a:solidFill>
                <a:latin typeface="微软雅黑" panose="020B0503020204020204" pitchFamily="34" charset="-122"/>
                <a:ea typeface="微软雅黑" panose="020B0503020204020204" pitchFamily="34" charset="-122"/>
              </a:defRPr>
            </a:lvl5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dirty="0"/>
          </a:p>
        </p:txBody>
      </p:sp>
      <p:sp>
        <p:nvSpPr>
          <p:cNvPr id="24" name="内容占位符 2"/>
          <p:cNvSpPr>
            <a:spLocks noGrp="1"/>
          </p:cNvSpPr>
          <p:nvPr>
            <p:ph idx="21"/>
          </p:nvPr>
        </p:nvSpPr>
        <p:spPr>
          <a:xfrm>
            <a:off x="4467226" y="4441387"/>
            <a:ext cx="3219392" cy="1883848"/>
          </a:xfrm>
          <a:solidFill>
            <a:srgbClr val="3C3C3C"/>
          </a:solidFill>
          <a:ln w="63500">
            <a:noFill/>
            <a:miter lim="800000"/>
          </a:ln>
          <a:effectLst>
            <a:outerShdw blurRad="50800" dist="38100" dir="8100000" algn="tr" rotWithShape="0">
              <a:prstClr val="black">
                <a:alpha val="40000"/>
              </a:prstClr>
            </a:outerShdw>
          </a:effectLst>
        </p:spPr>
        <p:txBody>
          <a:bodyPr>
            <a:normAutofit/>
          </a:bodyPr>
          <a:lstStyle>
            <a:lvl1pPr marL="228600" indent="-228600">
              <a:buSzPct val="120000"/>
              <a:buFontTx/>
              <a:buBlip>
                <a:blip r:embed="rId3"/>
              </a:buBlip>
              <a:defRPr sz="2000">
                <a:solidFill>
                  <a:schemeClr val="bg1"/>
                </a:solidFill>
                <a:latin typeface="微软雅黑" panose="020B0503020204020204" pitchFamily="34" charset="-122"/>
                <a:ea typeface="微软雅黑" panose="020B0503020204020204" pitchFamily="34" charset="-122"/>
              </a:defRPr>
            </a:lvl1pPr>
            <a:lvl2pPr marL="685800" indent="-228600">
              <a:buSzPct val="120000"/>
              <a:buFontTx/>
              <a:buBlip>
                <a:blip r:embed="rId4"/>
              </a:buBlip>
              <a:defRPr sz="1800">
                <a:solidFill>
                  <a:schemeClr val="bg1"/>
                </a:solidFill>
                <a:latin typeface="微软雅黑" panose="020B0503020204020204" pitchFamily="34" charset="-122"/>
                <a:ea typeface="微软雅黑" panose="020B0503020204020204" pitchFamily="34" charset="-122"/>
              </a:defRPr>
            </a:lvl2pPr>
            <a:lvl3pPr marL="1143000" indent="-228600">
              <a:buSzPct val="120000"/>
              <a:buFontTx/>
              <a:buBlip>
                <a:blip r:embed="rId5"/>
              </a:buBlip>
              <a:defRPr sz="1600">
                <a:solidFill>
                  <a:schemeClr val="bg1"/>
                </a:solidFill>
                <a:latin typeface="微软雅黑" panose="020B0503020204020204" pitchFamily="34" charset="-122"/>
                <a:ea typeface="微软雅黑" panose="020B0503020204020204" pitchFamily="34" charset="-122"/>
              </a:defRPr>
            </a:lvl3pPr>
            <a:lvl4pPr marL="1714500" indent="-342900">
              <a:buFont typeface="+mj-ea"/>
              <a:buAutoNum type="circleNumDbPlain"/>
              <a:defRPr sz="1400">
                <a:solidFill>
                  <a:schemeClr val="bg1"/>
                </a:solidFill>
                <a:latin typeface="微软雅黑" panose="020B0503020204020204" pitchFamily="34" charset="-122"/>
                <a:ea typeface="微软雅黑" panose="020B0503020204020204" pitchFamily="34" charset="-122"/>
              </a:defRPr>
            </a:lvl4pPr>
            <a:lvl5pPr>
              <a:defRPr sz="1400">
                <a:solidFill>
                  <a:schemeClr val="bg1"/>
                </a:solidFill>
                <a:latin typeface="微软雅黑" panose="020B0503020204020204" pitchFamily="34" charset="-122"/>
                <a:ea typeface="微软雅黑" panose="020B0503020204020204" pitchFamily="34" charset="-122"/>
              </a:defRPr>
            </a:lvl5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dirty="0"/>
          </a:p>
        </p:txBody>
      </p:sp>
      <p:sp>
        <p:nvSpPr>
          <p:cNvPr id="25" name="内容占位符 2"/>
          <p:cNvSpPr>
            <a:spLocks noGrp="1"/>
          </p:cNvSpPr>
          <p:nvPr>
            <p:ph idx="22"/>
          </p:nvPr>
        </p:nvSpPr>
        <p:spPr>
          <a:xfrm>
            <a:off x="7812033" y="4441387"/>
            <a:ext cx="3223566" cy="1883848"/>
          </a:xfrm>
          <a:solidFill>
            <a:srgbClr val="3C3C3C"/>
          </a:solidFill>
          <a:ln w="63500">
            <a:noFill/>
            <a:miter lim="800000"/>
          </a:ln>
          <a:effectLst>
            <a:outerShdw blurRad="50800" dist="38100" dir="8100000" algn="tr" rotWithShape="0">
              <a:prstClr val="black">
                <a:alpha val="40000"/>
              </a:prstClr>
            </a:outerShdw>
          </a:effectLst>
        </p:spPr>
        <p:txBody>
          <a:bodyPr>
            <a:normAutofit/>
          </a:bodyPr>
          <a:lstStyle>
            <a:lvl1pPr marL="228600" indent="-228600">
              <a:buSzPct val="120000"/>
              <a:buFontTx/>
              <a:buBlip>
                <a:blip r:embed="rId3"/>
              </a:buBlip>
              <a:defRPr sz="2000">
                <a:solidFill>
                  <a:schemeClr val="bg1"/>
                </a:solidFill>
                <a:latin typeface="微软雅黑" panose="020B0503020204020204" pitchFamily="34" charset="-122"/>
                <a:ea typeface="微软雅黑" panose="020B0503020204020204" pitchFamily="34" charset="-122"/>
              </a:defRPr>
            </a:lvl1pPr>
            <a:lvl2pPr marL="685800" indent="-228600">
              <a:buSzPct val="120000"/>
              <a:buFontTx/>
              <a:buBlip>
                <a:blip r:embed="rId4"/>
              </a:buBlip>
              <a:defRPr sz="1800">
                <a:solidFill>
                  <a:schemeClr val="bg1"/>
                </a:solidFill>
                <a:latin typeface="微软雅黑" panose="020B0503020204020204" pitchFamily="34" charset="-122"/>
                <a:ea typeface="微软雅黑" panose="020B0503020204020204" pitchFamily="34" charset="-122"/>
              </a:defRPr>
            </a:lvl2pPr>
            <a:lvl3pPr marL="1143000" indent="-228600">
              <a:buSzPct val="120000"/>
              <a:buFontTx/>
              <a:buBlip>
                <a:blip r:embed="rId5"/>
              </a:buBlip>
              <a:defRPr sz="1600">
                <a:solidFill>
                  <a:schemeClr val="bg1"/>
                </a:solidFill>
                <a:latin typeface="微软雅黑" panose="020B0503020204020204" pitchFamily="34" charset="-122"/>
                <a:ea typeface="微软雅黑" panose="020B0503020204020204" pitchFamily="34" charset="-122"/>
              </a:defRPr>
            </a:lvl3pPr>
            <a:lvl4pPr marL="1714500" indent="-342900">
              <a:buFont typeface="+mj-ea"/>
              <a:buAutoNum type="circleNumDbPlain"/>
              <a:defRPr sz="1400">
                <a:solidFill>
                  <a:schemeClr val="bg1"/>
                </a:solidFill>
                <a:latin typeface="微软雅黑" panose="020B0503020204020204" pitchFamily="34" charset="-122"/>
                <a:ea typeface="微软雅黑" panose="020B0503020204020204" pitchFamily="34" charset="-122"/>
              </a:defRPr>
            </a:lvl4pPr>
            <a:lvl5pPr>
              <a:defRPr sz="1400">
                <a:solidFill>
                  <a:schemeClr val="bg1"/>
                </a:solidFill>
                <a:latin typeface="微软雅黑" panose="020B0503020204020204" pitchFamily="34" charset="-122"/>
                <a:ea typeface="微软雅黑" panose="020B0503020204020204" pitchFamily="34" charset="-122"/>
              </a:defRPr>
            </a:lvl5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dirty="0"/>
          </a:p>
        </p:txBody>
      </p:sp>
      <p:sp>
        <p:nvSpPr>
          <p:cNvPr id="9" name="标题 1"/>
          <p:cNvSpPr>
            <a:spLocks noGrp="1"/>
          </p:cNvSpPr>
          <p:nvPr>
            <p:ph type="title"/>
          </p:nvPr>
        </p:nvSpPr>
        <p:spPr>
          <a:xfrm>
            <a:off x="1156953" y="377895"/>
            <a:ext cx="9846102" cy="792000"/>
          </a:xfrm>
        </p:spPr>
        <p:txBody>
          <a:bodyPr/>
          <a:lstStyle>
            <a:lvl1pPr algn="ctr">
              <a:defRPr b="1">
                <a:solidFill>
                  <a:schemeClr val="tx1">
                    <a:lumMod val="85000"/>
                    <a:lumOff val="15000"/>
                  </a:schemeClr>
                </a:solidFill>
                <a:latin typeface="微软雅黑" panose="020B0503020204020204" pitchFamily="34" charset="-122"/>
                <a:ea typeface="微软雅黑" panose="020B0503020204020204" pitchFamily="34" charset="-122"/>
              </a:defRPr>
            </a:lvl1pPr>
          </a:lstStyle>
          <a:p>
            <a:r>
              <a:rPr lang="zh-CN" altLang="en-US"/>
              <a:t>单击此处编辑母版标题样式</a:t>
            </a:r>
            <a:endParaRPr lang="zh-CN"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2" Type="http://schemas.openxmlformats.org/officeDocument/2006/relationships/theme" Target="../theme/theme2.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31.xml"/><Relationship Id="rId8" Type="http://schemas.openxmlformats.org/officeDocument/2006/relationships/slideLayout" Target="../slideLayouts/slideLayout30.xml"/><Relationship Id="rId7" Type="http://schemas.openxmlformats.org/officeDocument/2006/relationships/slideLayout" Target="../slideLayouts/slideLayout29.xml"/><Relationship Id="rId6" Type="http://schemas.openxmlformats.org/officeDocument/2006/relationships/slideLayout" Target="../slideLayouts/slideLayout28.xml"/><Relationship Id="rId5" Type="http://schemas.openxmlformats.org/officeDocument/2006/relationships/slideLayout" Target="../slideLayouts/slideLayout27.xml"/><Relationship Id="rId4" Type="http://schemas.openxmlformats.org/officeDocument/2006/relationships/slideLayout" Target="../slideLayouts/slideLayout26.xml"/><Relationship Id="rId3" Type="http://schemas.openxmlformats.org/officeDocument/2006/relationships/slideLayout" Target="../slideLayouts/slideLayout25.xml"/><Relationship Id="rId2" Type="http://schemas.openxmlformats.org/officeDocument/2006/relationships/slideLayout" Target="../slideLayouts/slideLayout24.xml"/><Relationship Id="rId12" Type="http://schemas.openxmlformats.org/officeDocument/2006/relationships/theme" Target="../theme/theme3.xml"/><Relationship Id="rId11" Type="http://schemas.openxmlformats.org/officeDocument/2006/relationships/slideLayout" Target="../slideLayouts/slideLayout33.xml"/><Relationship Id="rId10" Type="http://schemas.openxmlformats.org/officeDocument/2006/relationships/slideLayout" Target="../slideLayouts/slideLayout32.xml"/><Relationship Id="rId1" Type="http://schemas.openxmlformats.org/officeDocument/2006/relationships/slideLayout" Target="../slideLayouts/slideLayout23.xml"/></Relationships>
</file>

<file path=ppt/slideMasters/_rels/slideMaster4.xml.rels><?xml version="1.0" encoding="UTF-8" standalone="yes"?>
<Relationships xmlns="http://schemas.openxmlformats.org/package/2006/relationships"><Relationship Id="rId9" Type="http://schemas.openxmlformats.org/officeDocument/2006/relationships/slideLayout" Target="../slideLayouts/slideLayout42.xml"/><Relationship Id="rId8" Type="http://schemas.openxmlformats.org/officeDocument/2006/relationships/slideLayout" Target="../slideLayouts/slideLayout41.xml"/><Relationship Id="rId7" Type="http://schemas.openxmlformats.org/officeDocument/2006/relationships/slideLayout" Target="../slideLayouts/slideLayout40.xml"/><Relationship Id="rId6" Type="http://schemas.openxmlformats.org/officeDocument/2006/relationships/slideLayout" Target="../slideLayouts/slideLayout39.xml"/><Relationship Id="rId5" Type="http://schemas.openxmlformats.org/officeDocument/2006/relationships/slideLayout" Target="../slideLayouts/slideLayout38.xml"/><Relationship Id="rId4" Type="http://schemas.openxmlformats.org/officeDocument/2006/relationships/slideLayout" Target="../slideLayouts/slideLayout37.xml"/><Relationship Id="rId3" Type="http://schemas.openxmlformats.org/officeDocument/2006/relationships/slideLayout" Target="../slideLayouts/slideLayout36.xml"/><Relationship Id="rId2" Type="http://schemas.openxmlformats.org/officeDocument/2006/relationships/slideLayout" Target="../slideLayouts/slideLayout35.xml"/><Relationship Id="rId12" Type="http://schemas.openxmlformats.org/officeDocument/2006/relationships/theme" Target="../theme/theme4.xml"/><Relationship Id="rId11" Type="http://schemas.openxmlformats.org/officeDocument/2006/relationships/slideLayout" Target="../slideLayouts/slideLayout44.xml"/><Relationship Id="rId10" Type="http://schemas.openxmlformats.org/officeDocument/2006/relationships/slideLayout" Target="../slideLayouts/slideLayout43.xml"/><Relationship Id="rId1" Type="http://schemas.openxmlformats.org/officeDocument/2006/relationships/slideLayout" Target="../slideLayouts/slideLayout34.xml"/></Relationships>
</file>

<file path=ppt/slideMasters/_rels/slideMaster5.xml.rels><?xml version="1.0" encoding="UTF-8" standalone="yes"?>
<Relationships xmlns="http://schemas.openxmlformats.org/package/2006/relationships"><Relationship Id="rId9" Type="http://schemas.openxmlformats.org/officeDocument/2006/relationships/slideLayout" Target="../slideLayouts/slideLayout53.xml"/><Relationship Id="rId8" Type="http://schemas.openxmlformats.org/officeDocument/2006/relationships/slideLayout" Target="../slideLayouts/slideLayout52.xml"/><Relationship Id="rId7" Type="http://schemas.openxmlformats.org/officeDocument/2006/relationships/slideLayout" Target="../slideLayouts/slideLayout51.xml"/><Relationship Id="rId6" Type="http://schemas.openxmlformats.org/officeDocument/2006/relationships/slideLayout" Target="../slideLayouts/slideLayout50.xml"/><Relationship Id="rId5" Type="http://schemas.openxmlformats.org/officeDocument/2006/relationships/slideLayout" Target="../slideLayouts/slideLayout49.xml"/><Relationship Id="rId4" Type="http://schemas.openxmlformats.org/officeDocument/2006/relationships/slideLayout" Target="../slideLayouts/slideLayout48.xml"/><Relationship Id="rId3" Type="http://schemas.openxmlformats.org/officeDocument/2006/relationships/slideLayout" Target="../slideLayouts/slideLayout47.xml"/><Relationship Id="rId2" Type="http://schemas.openxmlformats.org/officeDocument/2006/relationships/slideLayout" Target="../slideLayouts/slideLayout46.xml"/><Relationship Id="rId12" Type="http://schemas.openxmlformats.org/officeDocument/2006/relationships/theme" Target="../theme/theme5.xml"/><Relationship Id="rId11" Type="http://schemas.openxmlformats.org/officeDocument/2006/relationships/slideLayout" Target="../slideLayouts/slideLayout55.xml"/><Relationship Id="rId10" Type="http://schemas.openxmlformats.org/officeDocument/2006/relationships/slideLayout" Target="../slideLayouts/slideLayout54.xml"/><Relationship Id="rId1" Type="http://schemas.openxmlformats.org/officeDocument/2006/relationships/slideLayout" Target="../slideLayouts/slideLayout4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1558A7-513C-47BE-9B6D-29FE45CBE407}"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1FE8B8F-0AD3-4B91-89A9-EA0C1FE92438}"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1558A7-513C-47BE-9B6D-29FE45CBE407}"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1FE8B8F-0AD3-4B91-89A9-EA0C1FE92438}"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1558A7-513C-47BE-9B6D-29FE45CBE407}"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1FE8B8F-0AD3-4B91-89A9-EA0C1FE92438}"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1558A7-513C-47BE-9B6D-29FE45CBE407}"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1FE8B8F-0AD3-4B91-89A9-EA0C1FE92438}"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1558A7-513C-47BE-9B6D-29FE45CBE407}"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1FE8B8F-0AD3-4B91-89A9-EA0C1FE92438}"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6.xml"/><Relationship Id="rId2" Type="http://schemas.openxmlformats.org/officeDocument/2006/relationships/image" Target="../media/image18.png"/><Relationship Id="rId1" Type="http://schemas.openxmlformats.org/officeDocument/2006/relationships/tags" Target="../tags/tag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0.png"/><Relationship Id="rId1" Type="http://schemas.openxmlformats.org/officeDocument/2006/relationships/image" Target="../media/image1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2.png"/><Relationship Id="rId1"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4.png"/><Relationship Id="rId1" Type="http://schemas.openxmlformats.org/officeDocument/2006/relationships/image" Target="../media/image23.png"/></Relationships>
</file>

<file path=ppt/slides/_rels/slide16.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image" Target="../media/image25.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9.png"/><Relationship Id="rId1" Type="http://schemas.openxmlformats.org/officeDocument/2006/relationships/image" Target="../media/image28.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30.jpe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39.xml"/><Relationship Id="rId1" Type="http://schemas.openxmlformats.org/officeDocument/2006/relationships/image" Target="../media/image3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50.xml"/><Relationship Id="rId1" Type="http://schemas.openxmlformats.org/officeDocument/2006/relationships/image" Target="../media/image3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4.png"/><Relationship Id="rId1" Type="http://schemas.openxmlformats.org/officeDocument/2006/relationships/image" Target="../media/image33.png"/></Relationships>
</file>

<file path=ppt/slides/_rels/slide24.xml.rels><?xml version="1.0" encoding="UTF-8" standalone="yes"?>
<Relationships xmlns="http://schemas.openxmlformats.org/package/2006/relationships"><Relationship Id="rId5" Type="http://schemas.openxmlformats.org/officeDocument/2006/relationships/slideLayout" Target="../slideLayouts/slideLayout8.xml"/><Relationship Id="rId4" Type="http://schemas.openxmlformats.org/officeDocument/2006/relationships/image" Target="../media/image38.png"/><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image" Target="../media/image3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microsoft.com/office/2007/relationships/diagramDrawing" Target="../diagrams/drawing1.xml"/><Relationship Id="rId4" Type="http://schemas.openxmlformats.org/officeDocument/2006/relationships/diagramColors" Target="../diagrams/colors1.xml"/><Relationship Id="rId3" Type="http://schemas.openxmlformats.org/officeDocument/2006/relationships/diagramQuickStyle" Target="../diagrams/quickStyle1.xml"/><Relationship Id="rId2" Type="http://schemas.openxmlformats.org/officeDocument/2006/relationships/diagramLayout" Target="../diagrams/layout1.xml"/><Relationship Id="rId1" Type="http://schemas.openxmlformats.org/officeDocument/2006/relationships/diagramData" Target="../diagrams/data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5.jpe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6.png"/><Relationship Id="rId1" Type="http://schemas.openxmlformats.org/officeDocument/2006/relationships/tags" Target="../tags/tag1.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image" Target="../media/image17.png"/><Relationship Id="rId1" Type="http://schemas.openxmlformats.org/officeDocument/2006/relationships/tags" Target="../tags/tag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5720763" y="1879134"/>
            <a:ext cx="6415314" cy="1959670"/>
          </a:xfrm>
        </p:spPr>
        <p:txBody>
          <a:bodyPr/>
          <a:lstStyle/>
          <a:p>
            <a:pPr>
              <a:spcAft>
                <a:spcPct val="0"/>
              </a:spcAft>
            </a:pPr>
            <a:r>
              <a:rPr lang="zh-CN" altLang="en-US" sz="4800" dirty="0">
                <a:latin typeface="Adobe Devanagari" panose="02040503050201020203" pitchFamily="18" charset="0"/>
                <a:ea typeface="黑体" panose="02010609060101010101" pitchFamily="49" charset="-122"/>
              </a:rPr>
              <a:t>基于 </a:t>
            </a:r>
            <a:r>
              <a:rPr lang="en-US" altLang="zh-CN" sz="4800" dirty="0">
                <a:latin typeface="Adobe Devanagari" panose="02040503050201020203" pitchFamily="18" charset="0"/>
                <a:ea typeface="黑体" panose="02010609060101010101" pitchFamily="49" charset="-122"/>
              </a:rPr>
              <a:t>Python + Hive </a:t>
            </a:r>
            <a:r>
              <a:rPr lang="zh-CN" altLang="en-US" sz="4800" dirty="0">
                <a:latin typeface="Adobe Devanagari" panose="02040503050201020203" pitchFamily="18" charset="0"/>
                <a:ea typeface="黑体" panose="02010609060101010101" pitchFamily="49" charset="-122"/>
              </a:rPr>
              <a:t>外汇数据的爬取与分析</a:t>
            </a:r>
            <a:endParaRPr lang="zh-CN" altLang="en-US" sz="4800" dirty="0">
              <a:latin typeface="Adobe Devanagari" panose="02040503050201020203" pitchFamily="18" charset="0"/>
              <a:ea typeface="黑体" panose="02010609060101010101" pitchFamily="49" charset="-122"/>
            </a:endParaRPr>
          </a:p>
        </p:txBody>
      </p:sp>
      <p:sp>
        <p:nvSpPr>
          <p:cNvPr id="3" name="副标题 2"/>
          <p:cNvSpPr>
            <a:spLocks noGrp="1"/>
          </p:cNvSpPr>
          <p:nvPr>
            <p:ph type="subTitle" idx="1"/>
          </p:nvPr>
        </p:nvSpPr>
        <p:spPr>
          <a:xfrm>
            <a:off x="6031685" y="4056743"/>
            <a:ext cx="5704514" cy="508000"/>
          </a:xfrm>
        </p:spPr>
        <p:txBody>
          <a:bodyPr>
            <a:normAutofit fontScale="77500" lnSpcReduction="20000"/>
          </a:bodyPr>
          <a:lstStyle/>
          <a:p>
            <a:pPr>
              <a:lnSpc>
                <a:spcPct val="110000"/>
              </a:lnSpc>
              <a:spcBef>
                <a:spcPct val="0"/>
              </a:spcBef>
              <a:spcAft>
                <a:spcPct val="0"/>
              </a:spcAft>
            </a:pPr>
            <a:r>
              <a:rPr lang="zh-CN" altLang="en-US" dirty="0">
                <a:latin typeface="Adobe Devanagari" panose="02040503050201020203" pitchFamily="18" charset="0"/>
                <a:ea typeface="黑体" panose="02010609060101010101" pitchFamily="49" charset="-122"/>
              </a:rPr>
              <a:t>汇报人：王少博，邹明烨，刘凯华，李开新</a:t>
            </a:r>
            <a:endParaRPr lang="zh-CN" altLang="en-US" dirty="0">
              <a:latin typeface="Adobe Devanagari" panose="02040503050201020203" pitchFamily="18" charset="0"/>
              <a:ea typeface="黑体" panose="02010609060101010101" pitchFamily="49"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custDataLst>
              <p:tags r:id="rId1"/>
            </p:custDataLst>
          </p:nvPr>
        </p:nvPicPr>
        <p:blipFill>
          <a:blip r:embed="rId2"/>
          <a:stretch>
            <a:fillRect/>
          </a:stretch>
        </p:blipFill>
        <p:spPr>
          <a:xfrm>
            <a:off x="509270" y="1646555"/>
            <a:ext cx="8329930" cy="5087620"/>
          </a:xfrm>
          <a:prstGeom prst="rect">
            <a:avLst/>
          </a:prstGeom>
        </p:spPr>
      </p:pic>
      <p:sp>
        <p:nvSpPr>
          <p:cNvPr id="4" name="标题 3"/>
          <p:cNvSpPr>
            <a:spLocks noGrp="1"/>
          </p:cNvSpPr>
          <p:nvPr>
            <p:ph type="title"/>
          </p:nvPr>
        </p:nvSpPr>
        <p:spPr/>
        <p:txBody>
          <a:bodyPr anchor="ctr">
            <a:normAutofit/>
          </a:bodyPr>
          <a:lstStyle/>
          <a:p>
            <a:pPr>
              <a:spcAft>
                <a:spcPct val="0"/>
              </a:spcAft>
            </a:pPr>
            <a:r>
              <a:rPr lang="zh-CN" altLang="en-US" dirty="0">
                <a:latin typeface="Adobe Devanagari" panose="02040503050201020203" pitchFamily="18" charset="0"/>
                <a:ea typeface="黑体" panose="02010609060101010101" pitchFamily="49" charset="-122"/>
              </a:rPr>
              <a:t>爬虫</a:t>
            </a:r>
            <a:endParaRPr lang="zh-CN" altLang="en-US" dirty="0">
              <a:latin typeface="Adobe Devanagari" panose="02040503050201020203" pitchFamily="18" charset="0"/>
              <a:ea typeface="黑体" panose="02010609060101010101" pitchFamily="49" charset="-122"/>
            </a:endParaRPr>
          </a:p>
        </p:txBody>
      </p:sp>
      <p:sp>
        <p:nvSpPr>
          <p:cNvPr id="8" name="内容占位符 7"/>
          <p:cNvSpPr>
            <a:spLocks noGrp="1"/>
          </p:cNvSpPr>
          <p:nvPr>
            <p:ph idx="10"/>
          </p:nvPr>
        </p:nvSpPr>
        <p:spPr>
          <a:xfrm>
            <a:off x="587830" y="1169761"/>
            <a:ext cx="5348290" cy="4992915"/>
          </a:xfrm>
        </p:spPr>
        <p:txBody>
          <a:bodyPr/>
          <a:lstStyle/>
          <a:p>
            <a:pPr marL="0" indent="0" algn="ctr">
              <a:buNone/>
            </a:pPr>
            <a:r>
              <a:rPr lang="zh-CN" altLang="en-US" dirty="0">
                <a:latin typeface="Adobe Devanagari" panose="02040503050201020203" pitchFamily="18" charset="0"/>
                <a:ea typeface="黑体" panose="02010609060101010101" pitchFamily="49" charset="-122"/>
              </a:rPr>
              <a:t>代码</a:t>
            </a:r>
            <a:endParaRPr lang="en-US" altLang="zh-CN" dirty="0">
              <a:latin typeface="Adobe Devanagari" panose="02040503050201020203" pitchFamily="18" charset="0"/>
              <a:ea typeface="黑体" panose="02010609060101010101" pitchFamily="49" charset="-122"/>
            </a:endParaRPr>
          </a:p>
          <a:p>
            <a:pPr marL="0" indent="0" algn="ctr">
              <a:buNone/>
            </a:pPr>
            <a:endParaRPr lang="en-US" altLang="zh-CN" dirty="0">
              <a:latin typeface="Adobe Devanagari" panose="02040503050201020203" pitchFamily="18" charset="0"/>
              <a:ea typeface="黑体" panose="02010609060101010101" pitchFamily="49" charset="-122"/>
            </a:endParaRPr>
          </a:p>
          <a:p>
            <a:pPr marL="0" indent="0" algn="ctr">
              <a:buNone/>
            </a:pPr>
            <a:endParaRPr lang="zh-CN" altLang="en-US" dirty="0">
              <a:latin typeface="Adobe Devanagari" panose="02040503050201020203" pitchFamily="18" charset="0"/>
              <a:ea typeface="黑体" panose="02010609060101010101" pitchFamily="49" charset="-122"/>
            </a:endParaRPr>
          </a:p>
        </p:txBody>
      </p:sp>
      <p:sp>
        <p:nvSpPr>
          <p:cNvPr id="9" name="内容占位符 8"/>
          <p:cNvSpPr>
            <a:spLocks noGrp="1"/>
          </p:cNvSpPr>
          <p:nvPr>
            <p:ph idx="11"/>
          </p:nvPr>
        </p:nvSpPr>
        <p:spPr>
          <a:xfrm>
            <a:off x="9253855" y="1169670"/>
            <a:ext cx="2811780" cy="5119370"/>
          </a:xfrm>
        </p:spPr>
        <p:txBody>
          <a:bodyPr/>
          <a:lstStyle/>
          <a:p>
            <a:pPr marL="0" indent="0" algn="ctr">
              <a:buNone/>
            </a:pPr>
            <a:r>
              <a:rPr lang="zh-CN" altLang="en-US" dirty="0">
                <a:latin typeface="Adobe Devanagari" panose="02040503050201020203" pitchFamily="18" charset="0"/>
                <a:ea typeface="黑体" panose="02010609060101010101" pitchFamily="49" charset="-122"/>
              </a:rPr>
              <a:t>分析</a:t>
            </a:r>
            <a:endParaRPr lang="en-US" altLang="zh-CN" dirty="0">
              <a:latin typeface="Adobe Devanagari" panose="02040503050201020203" pitchFamily="18" charset="0"/>
              <a:ea typeface="黑体" panose="02010609060101010101" pitchFamily="49" charset="-122"/>
            </a:endParaRPr>
          </a:p>
          <a:p>
            <a:pPr marL="0" indent="0">
              <a:buNone/>
            </a:pPr>
            <a:r>
              <a:rPr lang="zh-CN" altLang="en-US" dirty="0">
                <a:latin typeface="Adobe Devanagari" panose="02040503050201020203" pitchFamily="18" charset="0"/>
                <a:ea typeface="黑体" panose="02010609060101010101" pitchFamily="49" charset="-122"/>
              </a:rPr>
              <a:t>采用新浪财经</a:t>
            </a:r>
            <a:r>
              <a:rPr lang="en-US" altLang="zh-CN" dirty="0">
                <a:latin typeface="Adobe Devanagari" panose="02040503050201020203" pitchFamily="18" charset="0"/>
                <a:ea typeface="黑体" panose="02010609060101010101" pitchFamily="49" charset="-122"/>
              </a:rPr>
              <a:t>/</a:t>
            </a:r>
            <a:r>
              <a:rPr lang="zh-CN" altLang="en-US" dirty="0">
                <a:latin typeface="Adobe Devanagari" panose="02040503050201020203" pitchFamily="18" charset="0"/>
                <a:ea typeface="黑体" panose="02010609060101010101" pitchFamily="49" charset="-122"/>
              </a:rPr>
              <a:t>东方财富</a:t>
            </a:r>
            <a:r>
              <a:rPr lang="en-US" altLang="zh-CN" dirty="0">
                <a:latin typeface="Adobe Devanagari" panose="02040503050201020203" pitchFamily="18" charset="0"/>
                <a:ea typeface="黑体" panose="02010609060101010101" pitchFamily="49" charset="-122"/>
              </a:rPr>
              <a:t>/</a:t>
            </a:r>
            <a:r>
              <a:rPr lang="en-US" altLang="zh-CN" dirty="0">
                <a:latin typeface="Adobe Devanagari" panose="02040503050201020203" pitchFamily="18" charset="0"/>
                <a:ea typeface="黑体" panose="02010609060101010101" pitchFamily="49" charset="-122"/>
              </a:rPr>
              <a:t>tushare</a:t>
            </a:r>
            <a:r>
              <a:rPr lang="zh-CN" altLang="en-US" dirty="0">
                <a:latin typeface="Adobe Devanagari" panose="02040503050201020203" pitchFamily="18" charset="0"/>
                <a:ea typeface="黑体" panose="02010609060101010101" pitchFamily="49" charset="-122"/>
              </a:rPr>
              <a:t>的数据进行爬取</a:t>
            </a:r>
            <a:endParaRPr lang="en-US" altLang="zh-CN" dirty="0">
              <a:latin typeface="Adobe Devanagari" panose="02040503050201020203" pitchFamily="18" charset="0"/>
              <a:ea typeface="黑体" panose="02010609060101010101" pitchFamily="49" charset="-122"/>
            </a:endParaRPr>
          </a:p>
          <a:p>
            <a:pPr>
              <a:buFont typeface="Wingdings" panose="05000000000000000000" pitchFamily="2" charset="2"/>
              <a:buChar char="Ø"/>
            </a:pPr>
            <a:r>
              <a:rPr lang="en-US" altLang="zh-CN" dirty="0">
                <a:latin typeface="Adobe Devanagari" panose="02040503050201020203" pitchFamily="18" charset="0"/>
                <a:ea typeface="黑体" panose="02010609060101010101" pitchFamily="49" charset="-122"/>
              </a:rPr>
              <a:t>headers:</a:t>
            </a:r>
            <a:r>
              <a:rPr lang="zh-CN" altLang="en-US" dirty="0">
                <a:latin typeface="Adobe Devanagari" panose="02040503050201020203" pitchFamily="18" charset="0"/>
                <a:ea typeface="黑体" panose="02010609060101010101" pitchFamily="49" charset="-122"/>
              </a:rPr>
              <a:t>模拟浏览器</a:t>
            </a:r>
            <a:endParaRPr lang="en-US" altLang="zh-CN" dirty="0">
              <a:latin typeface="Adobe Devanagari" panose="02040503050201020203" pitchFamily="18" charset="0"/>
              <a:ea typeface="黑体" panose="02010609060101010101" pitchFamily="49" charset="-122"/>
            </a:endParaRPr>
          </a:p>
          <a:p>
            <a:pPr>
              <a:buFont typeface="Wingdings" panose="05000000000000000000" pitchFamily="2" charset="2"/>
              <a:buChar char="Ø"/>
            </a:pPr>
            <a:r>
              <a:rPr lang="en-US" altLang="zh-CN" dirty="0">
                <a:latin typeface="Adobe Devanagari" panose="02040503050201020203" pitchFamily="18" charset="0"/>
                <a:ea typeface="黑体" panose="02010609060101010101" pitchFamily="49" charset="-122"/>
              </a:rPr>
              <a:t>Request</a:t>
            </a:r>
            <a:r>
              <a:rPr lang="zh-CN" altLang="en-US" dirty="0">
                <a:latin typeface="Adobe Devanagari" panose="02040503050201020203" pitchFamily="18" charset="0"/>
                <a:ea typeface="黑体" panose="02010609060101010101" pitchFamily="49" charset="-122"/>
              </a:rPr>
              <a:t>发送</a:t>
            </a:r>
            <a:r>
              <a:rPr lang="en-US" altLang="zh-CN" dirty="0">
                <a:latin typeface="Adobe Devanagari" panose="02040503050201020203" pitchFamily="18" charset="0"/>
                <a:ea typeface="黑体" panose="02010609060101010101" pitchFamily="49" charset="-122"/>
              </a:rPr>
              <a:t>GET</a:t>
            </a:r>
            <a:r>
              <a:rPr lang="zh-CN" altLang="en-US" dirty="0">
                <a:latin typeface="Adobe Devanagari" panose="02040503050201020203" pitchFamily="18" charset="0"/>
                <a:ea typeface="黑体" panose="02010609060101010101" pitchFamily="49" charset="-122"/>
              </a:rPr>
              <a:t>报文</a:t>
            </a:r>
            <a:r>
              <a:rPr lang="en-US" altLang="zh-CN" dirty="0">
                <a:latin typeface="Adobe Devanagari" panose="02040503050201020203" pitchFamily="18" charset="0"/>
                <a:ea typeface="黑体" panose="02010609060101010101" pitchFamily="49" charset="-122"/>
              </a:rPr>
              <a:t>HTTP</a:t>
            </a:r>
            <a:r>
              <a:rPr lang="zh-CN" altLang="en-US" dirty="0">
                <a:latin typeface="Adobe Devanagari" panose="02040503050201020203" pitchFamily="18" charset="0"/>
                <a:ea typeface="黑体" panose="02010609060101010101" pitchFamily="49" charset="-122"/>
              </a:rPr>
              <a:t>请求</a:t>
            </a:r>
            <a:endParaRPr lang="en-US" altLang="zh-CN" dirty="0">
              <a:latin typeface="Adobe Devanagari" panose="02040503050201020203" pitchFamily="18" charset="0"/>
              <a:ea typeface="黑体" panose="02010609060101010101" pitchFamily="49" charset="-122"/>
            </a:endParaRPr>
          </a:p>
          <a:p>
            <a:pPr>
              <a:buFont typeface="Wingdings" panose="05000000000000000000" pitchFamily="2" charset="2"/>
              <a:buChar char="Ø"/>
            </a:pPr>
            <a:r>
              <a:rPr lang="zh-CN" altLang="en-US" dirty="0">
                <a:latin typeface="Adobe Devanagari" panose="02040503050201020203" pitchFamily="18" charset="0"/>
                <a:ea typeface="黑体" panose="02010609060101010101" pitchFamily="49" charset="-122"/>
              </a:rPr>
              <a:t>以</a:t>
            </a:r>
            <a:r>
              <a:rPr lang="en-US" altLang="zh-CN" dirty="0">
                <a:latin typeface="Adobe Devanagari" panose="02040503050201020203" pitchFamily="18" charset="0"/>
                <a:ea typeface="黑体" panose="02010609060101010101" pitchFamily="49" charset="-122"/>
              </a:rPr>
              <a:t>GBK</a:t>
            </a:r>
            <a:r>
              <a:rPr lang="zh-CN" altLang="en-US" dirty="0">
                <a:latin typeface="Adobe Devanagari" panose="02040503050201020203" pitchFamily="18" charset="0"/>
                <a:ea typeface="黑体" panose="02010609060101010101" pitchFamily="49" charset="-122"/>
              </a:rPr>
              <a:t>编码获取响应报文内容并写入</a:t>
            </a:r>
            <a:r>
              <a:rPr lang="en-US" altLang="zh-CN" dirty="0">
                <a:latin typeface="Adobe Devanagari" panose="02040503050201020203" pitchFamily="18" charset="0"/>
                <a:ea typeface="黑体" panose="02010609060101010101" pitchFamily="49" charset="-122"/>
              </a:rPr>
              <a:t>CSV</a:t>
            </a:r>
            <a:r>
              <a:rPr lang="zh-CN" altLang="en-US" dirty="0">
                <a:latin typeface="Adobe Devanagari" panose="02040503050201020203" pitchFamily="18" charset="0"/>
                <a:ea typeface="黑体" panose="02010609060101010101" pitchFamily="49" charset="-122"/>
              </a:rPr>
              <a:t>文件</a:t>
            </a:r>
            <a:endParaRPr lang="en-US" altLang="zh-CN" dirty="0">
              <a:latin typeface="Adobe Devanagari" panose="02040503050201020203" pitchFamily="18" charset="0"/>
              <a:ea typeface="黑体" panose="02010609060101010101" pitchFamily="49" charset="-122"/>
            </a:endParaRPr>
          </a:p>
          <a:p>
            <a:pPr marL="0" indent="0" algn="ctr">
              <a:buNone/>
            </a:pPr>
            <a:endParaRPr lang="zh-CN" altLang="en-US" dirty="0">
              <a:latin typeface="Adobe Devanagari" panose="02040503050201020203" pitchFamily="18" charset="0"/>
              <a:ea typeface="黑体" panose="02010609060101010101" pitchFamily="49" charset="-122"/>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chor="ctr">
            <a:normAutofit/>
          </a:bodyPr>
          <a:lstStyle/>
          <a:p>
            <a:pPr>
              <a:spcAft>
                <a:spcPct val="0"/>
              </a:spcAft>
            </a:pPr>
            <a:r>
              <a:rPr lang="en-US" altLang="zh-CN" dirty="0">
                <a:latin typeface="Adobe Devanagari" panose="02040503050201020203" pitchFamily="18" charset="0"/>
                <a:ea typeface="黑体" panose="02010609060101010101" pitchFamily="49" charset="-122"/>
              </a:rPr>
              <a:t>Hadoop</a:t>
            </a:r>
            <a:r>
              <a:rPr lang="zh-CN" altLang="en-US" dirty="0">
                <a:latin typeface="Adobe Devanagari" panose="02040503050201020203" pitchFamily="18" charset="0"/>
                <a:ea typeface="黑体" panose="02010609060101010101" pitchFamily="49" charset="-122"/>
              </a:rPr>
              <a:t>环境搭建</a:t>
            </a:r>
            <a:endParaRPr lang="zh-CN" altLang="en-US" dirty="0">
              <a:latin typeface="Adobe Devanagari" panose="02040503050201020203" pitchFamily="18" charset="0"/>
              <a:ea typeface="黑体" panose="02010609060101010101" pitchFamily="49" charset="-122"/>
            </a:endParaRPr>
          </a:p>
        </p:txBody>
      </p:sp>
      <p:sp>
        <p:nvSpPr>
          <p:cNvPr id="8" name="内容占位符 7"/>
          <p:cNvSpPr>
            <a:spLocks noGrp="1"/>
          </p:cNvSpPr>
          <p:nvPr>
            <p:ph idx="10"/>
          </p:nvPr>
        </p:nvSpPr>
        <p:spPr>
          <a:xfrm>
            <a:off x="587830" y="1407886"/>
            <a:ext cx="5348290" cy="4992915"/>
          </a:xfrm>
        </p:spPr>
        <p:txBody>
          <a:bodyPr/>
          <a:lstStyle/>
          <a:p>
            <a:pPr marL="0" indent="0" algn="ctr">
              <a:buNone/>
            </a:pPr>
            <a:r>
              <a:rPr lang="zh-CN" altLang="en-US" dirty="0">
                <a:latin typeface="Adobe Devanagari" panose="02040503050201020203" pitchFamily="18" charset="0"/>
                <a:ea typeface="黑体" panose="02010609060101010101" pitchFamily="49" charset="-122"/>
              </a:rPr>
              <a:t>操作</a:t>
            </a:r>
            <a:endParaRPr lang="en-US" altLang="zh-CN" dirty="0">
              <a:latin typeface="Adobe Devanagari" panose="02040503050201020203" pitchFamily="18" charset="0"/>
              <a:ea typeface="黑体" panose="02010609060101010101" pitchFamily="49" charset="-122"/>
            </a:endParaRPr>
          </a:p>
          <a:p>
            <a:pPr marL="0" indent="0">
              <a:buNone/>
            </a:pPr>
            <a:r>
              <a:rPr lang="en-US" altLang="zh-CN" sz="2000" dirty="0">
                <a:latin typeface="Adobe Devanagari" panose="02040503050201020203" pitchFamily="18" charset="0"/>
                <a:ea typeface="黑体" panose="02010609060101010101" pitchFamily="49" charset="-122"/>
              </a:rPr>
              <a:t>1.</a:t>
            </a:r>
            <a:r>
              <a:rPr lang="zh-CN" altLang="en-US" sz="2000" dirty="0">
                <a:latin typeface="Adobe Devanagari" panose="02040503050201020203" pitchFamily="18" charset="0"/>
                <a:ea typeface="黑体" panose="02010609060101010101" pitchFamily="49" charset="-122"/>
              </a:rPr>
              <a:t>使用</a:t>
            </a:r>
            <a:r>
              <a:rPr lang="en-US" altLang="zh-CN" sz="2000" dirty="0">
                <a:latin typeface="Adobe Devanagari" panose="02040503050201020203" pitchFamily="18" charset="0"/>
                <a:ea typeface="黑体" panose="02010609060101010101" pitchFamily="49" charset="-122"/>
              </a:rPr>
              <a:t>VMWare</a:t>
            </a:r>
            <a:r>
              <a:rPr lang="zh-CN" altLang="en-US" sz="2000" dirty="0">
                <a:latin typeface="Adobe Devanagari" panose="02040503050201020203" pitchFamily="18" charset="0"/>
                <a:ea typeface="黑体" panose="02010609060101010101" pitchFamily="49" charset="-122"/>
              </a:rPr>
              <a:t>创建</a:t>
            </a:r>
            <a:r>
              <a:rPr lang="en-US" altLang="zh-CN" sz="2000" dirty="0">
                <a:latin typeface="Adobe Devanagari" panose="02040503050201020203" pitchFamily="18" charset="0"/>
                <a:ea typeface="黑体" panose="02010609060101010101" pitchFamily="49" charset="-122"/>
              </a:rPr>
              <a:t>3</a:t>
            </a:r>
            <a:r>
              <a:rPr lang="zh-CN" altLang="en-US" sz="2000" dirty="0">
                <a:latin typeface="Adobe Devanagari" panose="02040503050201020203" pitchFamily="18" charset="0"/>
                <a:ea typeface="黑体" panose="02010609060101010101" pitchFamily="49" charset="-122"/>
              </a:rPr>
              <a:t>台</a:t>
            </a:r>
            <a:r>
              <a:rPr lang="en-US" altLang="zh-CN" sz="2000" dirty="0">
                <a:latin typeface="Adobe Devanagari" panose="02040503050201020203" pitchFamily="18" charset="0"/>
                <a:ea typeface="黑体" panose="02010609060101010101" pitchFamily="49" charset="-122"/>
              </a:rPr>
              <a:t>Linux</a:t>
            </a:r>
            <a:r>
              <a:rPr lang="zh-CN" altLang="en-US" sz="2000" dirty="0">
                <a:latin typeface="Adobe Devanagari" panose="02040503050201020203" pitchFamily="18" charset="0"/>
                <a:ea typeface="黑体" panose="02010609060101010101" pitchFamily="49" charset="-122"/>
              </a:rPr>
              <a:t>虚拟机；</a:t>
            </a:r>
            <a:endParaRPr lang="en-US" altLang="zh-CN" sz="2000" dirty="0">
              <a:latin typeface="Adobe Devanagari" panose="02040503050201020203" pitchFamily="18" charset="0"/>
              <a:ea typeface="黑体" panose="02010609060101010101" pitchFamily="49" charset="-122"/>
            </a:endParaRPr>
          </a:p>
          <a:p>
            <a:pPr marL="0" indent="0">
              <a:buNone/>
            </a:pPr>
            <a:r>
              <a:rPr lang="en-US" altLang="zh-CN" sz="2000" dirty="0">
                <a:latin typeface="Adobe Devanagari" panose="02040503050201020203" pitchFamily="18" charset="0"/>
                <a:ea typeface="黑体" panose="02010609060101010101" pitchFamily="49" charset="-122"/>
              </a:rPr>
              <a:t>2.</a:t>
            </a:r>
            <a:r>
              <a:rPr lang="zh-CN" altLang="en-US" sz="2000" dirty="0">
                <a:latin typeface="Adobe Devanagari" panose="02040503050201020203" pitchFamily="18" charset="0"/>
                <a:ea typeface="黑体" panose="02010609060101010101" pitchFamily="49" charset="-122"/>
              </a:rPr>
              <a:t>查看各主机的</a:t>
            </a:r>
            <a:r>
              <a:rPr lang="en-US" altLang="zh-CN" sz="2000" dirty="0">
                <a:latin typeface="Adobe Devanagari" panose="02040503050201020203" pitchFamily="18" charset="0"/>
                <a:ea typeface="黑体" panose="02010609060101010101" pitchFamily="49" charset="-122"/>
              </a:rPr>
              <a:t>IP</a:t>
            </a:r>
            <a:r>
              <a:rPr lang="zh-CN" altLang="en-US" sz="2000" dirty="0">
                <a:latin typeface="Adobe Devanagari" panose="02040503050201020203" pitchFamily="18" charset="0"/>
                <a:ea typeface="黑体" panose="02010609060101010101" pitchFamily="49" charset="-122"/>
              </a:rPr>
              <a:t>地址，配置好网络环境；</a:t>
            </a:r>
            <a:endParaRPr lang="en-US" altLang="zh-CN" sz="2000" dirty="0">
              <a:latin typeface="Adobe Devanagari" panose="02040503050201020203" pitchFamily="18" charset="0"/>
              <a:ea typeface="黑体" panose="02010609060101010101" pitchFamily="49" charset="-122"/>
            </a:endParaRPr>
          </a:p>
          <a:p>
            <a:pPr marL="0" indent="0">
              <a:buNone/>
            </a:pPr>
            <a:r>
              <a:rPr lang="en-US" altLang="zh-CN" sz="2000" dirty="0">
                <a:latin typeface="Adobe Devanagari" panose="02040503050201020203" pitchFamily="18" charset="0"/>
                <a:ea typeface="黑体" panose="02010609060101010101" pitchFamily="49" charset="-122"/>
              </a:rPr>
              <a:t>3.</a:t>
            </a:r>
            <a:r>
              <a:rPr lang="zh-CN" altLang="en-US" sz="2000" dirty="0">
                <a:latin typeface="Adobe Devanagari" panose="02040503050201020203" pitchFamily="18" charset="0"/>
                <a:ea typeface="黑体" panose="02010609060101010101" pitchFamily="49" charset="-122"/>
              </a:rPr>
              <a:t>安装</a:t>
            </a:r>
            <a:r>
              <a:rPr lang="en-US" altLang="zh-CN" sz="2000" dirty="0">
                <a:latin typeface="Adobe Devanagari" panose="02040503050201020203" pitchFamily="18" charset="0"/>
                <a:ea typeface="黑体" panose="02010609060101010101" pitchFamily="49" charset="-122"/>
              </a:rPr>
              <a:t>SSH Server</a:t>
            </a:r>
            <a:r>
              <a:rPr lang="zh-CN" altLang="en-US" sz="2000" dirty="0">
                <a:latin typeface="Adobe Devanagari" panose="02040503050201020203" pitchFamily="18" charset="0"/>
                <a:ea typeface="黑体" panose="02010609060101010101" pitchFamily="49" charset="-122"/>
              </a:rPr>
              <a:t>，生成证书并交换；</a:t>
            </a:r>
            <a:endParaRPr lang="en-US" altLang="zh-CN" sz="2000" dirty="0">
              <a:latin typeface="Adobe Devanagari" panose="02040503050201020203" pitchFamily="18" charset="0"/>
              <a:ea typeface="黑体" panose="02010609060101010101" pitchFamily="49" charset="-122"/>
            </a:endParaRPr>
          </a:p>
          <a:p>
            <a:pPr marL="0" indent="0">
              <a:buNone/>
            </a:pPr>
            <a:r>
              <a:rPr lang="en-US" altLang="zh-CN" sz="2000" dirty="0">
                <a:latin typeface="Adobe Devanagari" panose="02040503050201020203" pitchFamily="18" charset="0"/>
                <a:ea typeface="黑体" panose="02010609060101010101" pitchFamily="49" charset="-122"/>
              </a:rPr>
              <a:t>4.</a:t>
            </a:r>
            <a:r>
              <a:rPr lang="zh-CN" altLang="en-US" sz="2000" dirty="0">
                <a:latin typeface="Adobe Devanagari" panose="02040503050201020203" pitchFamily="18" charset="0"/>
                <a:ea typeface="黑体" panose="02010609060101010101" pitchFamily="49" charset="-122"/>
              </a:rPr>
              <a:t>下载解压</a:t>
            </a:r>
            <a:r>
              <a:rPr lang="en-US" altLang="zh-CN" sz="2000" dirty="0">
                <a:latin typeface="Adobe Devanagari" panose="02040503050201020203" pitchFamily="18" charset="0"/>
                <a:ea typeface="黑体" panose="02010609060101010101" pitchFamily="49" charset="-122"/>
              </a:rPr>
              <a:t>Hadoop</a:t>
            </a:r>
            <a:r>
              <a:rPr lang="zh-CN" altLang="en-US" sz="2000" dirty="0">
                <a:latin typeface="Adobe Devanagari" panose="02040503050201020203" pitchFamily="18" charset="0"/>
                <a:ea typeface="黑体" panose="02010609060101010101" pitchFamily="49" charset="-122"/>
              </a:rPr>
              <a:t>和</a:t>
            </a:r>
            <a:r>
              <a:rPr lang="en-US" altLang="zh-CN" sz="2000" dirty="0">
                <a:latin typeface="Adobe Devanagari" panose="02040503050201020203" pitchFamily="18" charset="0"/>
                <a:ea typeface="黑体" panose="02010609060101010101" pitchFamily="49" charset="-122"/>
              </a:rPr>
              <a:t>Java</a:t>
            </a:r>
            <a:r>
              <a:rPr lang="zh-CN" altLang="en-US" sz="2000" dirty="0">
                <a:latin typeface="Adobe Devanagari" panose="02040503050201020203" pitchFamily="18" charset="0"/>
                <a:ea typeface="黑体" panose="02010609060101010101" pitchFamily="49" charset="-122"/>
              </a:rPr>
              <a:t>运行环境，配置环境变量；</a:t>
            </a:r>
            <a:endParaRPr lang="en-US" altLang="zh-CN" sz="2000" dirty="0">
              <a:latin typeface="Adobe Devanagari" panose="02040503050201020203" pitchFamily="18" charset="0"/>
              <a:ea typeface="黑体" panose="02010609060101010101" pitchFamily="49" charset="-122"/>
            </a:endParaRPr>
          </a:p>
          <a:p>
            <a:pPr marL="0" indent="0">
              <a:buNone/>
            </a:pPr>
            <a:r>
              <a:rPr lang="en-US" altLang="zh-CN" sz="2000" dirty="0">
                <a:latin typeface="Adobe Devanagari" panose="02040503050201020203" pitchFamily="18" charset="0"/>
                <a:ea typeface="黑体" panose="02010609060101010101" pitchFamily="49" charset="-122"/>
              </a:rPr>
              <a:t>5.</a:t>
            </a:r>
            <a:r>
              <a:rPr lang="zh-CN" altLang="en-US" sz="2000" dirty="0">
                <a:latin typeface="Adobe Devanagari" panose="02040503050201020203" pitchFamily="18" charset="0"/>
                <a:ea typeface="黑体" panose="02010609060101010101" pitchFamily="49" charset="-122"/>
              </a:rPr>
              <a:t>修改</a:t>
            </a:r>
            <a:r>
              <a:rPr lang="en-US" altLang="zh-CN" sz="2000" dirty="0">
                <a:latin typeface="Adobe Devanagari" panose="02040503050201020203" pitchFamily="18" charset="0"/>
                <a:ea typeface="黑体" panose="02010609060101010101" pitchFamily="49" charset="-122"/>
              </a:rPr>
              <a:t>Hadoop</a:t>
            </a:r>
            <a:r>
              <a:rPr lang="zh-CN" altLang="en-US" sz="2000" dirty="0">
                <a:latin typeface="Adobe Devanagari" panose="02040503050201020203" pitchFamily="18" charset="0"/>
                <a:ea typeface="黑体" panose="02010609060101010101" pitchFamily="49" charset="-122"/>
              </a:rPr>
              <a:t>的配置文件；</a:t>
            </a:r>
            <a:endParaRPr lang="en-US" altLang="zh-CN" sz="2000" dirty="0">
              <a:latin typeface="Adobe Devanagari" panose="02040503050201020203" pitchFamily="18" charset="0"/>
              <a:ea typeface="黑体" panose="02010609060101010101" pitchFamily="49" charset="-122"/>
            </a:endParaRPr>
          </a:p>
          <a:p>
            <a:pPr marL="0" indent="0">
              <a:buNone/>
            </a:pPr>
            <a:r>
              <a:rPr lang="en-US" altLang="zh-CN" sz="2000" dirty="0">
                <a:latin typeface="Adobe Devanagari" panose="02040503050201020203" pitchFamily="18" charset="0"/>
                <a:ea typeface="黑体" panose="02010609060101010101" pitchFamily="49" charset="-122"/>
              </a:rPr>
              <a:t>6.</a:t>
            </a:r>
            <a:r>
              <a:rPr lang="zh-CN" altLang="en-US" sz="2000" dirty="0">
                <a:latin typeface="Adobe Devanagari" panose="02040503050201020203" pitchFamily="18" charset="0"/>
                <a:ea typeface="黑体" panose="02010609060101010101" pitchFamily="49" charset="-122"/>
              </a:rPr>
              <a:t>初始化</a:t>
            </a:r>
            <a:r>
              <a:rPr lang="en-US" altLang="zh-CN" sz="2000" dirty="0">
                <a:latin typeface="Adobe Devanagari" panose="02040503050201020203" pitchFamily="18" charset="0"/>
                <a:ea typeface="黑体" panose="02010609060101010101" pitchFamily="49" charset="-122"/>
              </a:rPr>
              <a:t>HDFS</a:t>
            </a:r>
            <a:r>
              <a:rPr lang="zh-CN" altLang="en-US" sz="2000" dirty="0">
                <a:latin typeface="Adobe Devanagari" panose="02040503050201020203" pitchFamily="18" charset="0"/>
                <a:ea typeface="黑体" panose="02010609060101010101" pitchFamily="49" charset="-122"/>
              </a:rPr>
              <a:t>文件系统；</a:t>
            </a:r>
            <a:endParaRPr lang="en-US" altLang="zh-CN" sz="2000" dirty="0">
              <a:latin typeface="Adobe Devanagari" panose="02040503050201020203" pitchFamily="18" charset="0"/>
              <a:ea typeface="黑体" panose="02010609060101010101" pitchFamily="49" charset="-122"/>
            </a:endParaRPr>
          </a:p>
          <a:p>
            <a:pPr marL="0" indent="0">
              <a:buNone/>
            </a:pPr>
            <a:r>
              <a:rPr lang="en-US" altLang="zh-CN" sz="2000" dirty="0">
                <a:latin typeface="Adobe Devanagari" panose="02040503050201020203" pitchFamily="18" charset="0"/>
                <a:ea typeface="黑体" panose="02010609060101010101" pitchFamily="49" charset="-122"/>
              </a:rPr>
              <a:t>7.</a:t>
            </a:r>
            <a:r>
              <a:rPr lang="zh-CN" altLang="en-US" sz="2000" dirty="0">
                <a:latin typeface="Adobe Devanagari" panose="02040503050201020203" pitchFamily="18" charset="0"/>
                <a:ea typeface="黑体" panose="02010609060101010101" pitchFamily="49" charset="-122"/>
              </a:rPr>
              <a:t>执行</a:t>
            </a:r>
            <a:r>
              <a:rPr lang="en-US" altLang="zh-CN" sz="2000" dirty="0">
                <a:latin typeface="Adobe Devanagari" panose="02040503050201020203" pitchFamily="18" charset="0"/>
                <a:ea typeface="黑体" panose="02010609060101010101" pitchFamily="49" charset="-122"/>
              </a:rPr>
              <a:t>start-all.sh</a:t>
            </a:r>
            <a:r>
              <a:rPr lang="zh-CN" altLang="en-US" sz="2000" dirty="0">
                <a:latin typeface="Adobe Devanagari" panose="02040503050201020203" pitchFamily="18" charset="0"/>
                <a:ea typeface="黑体" panose="02010609060101010101" pitchFamily="49" charset="-122"/>
              </a:rPr>
              <a:t>运行集群。</a:t>
            </a:r>
            <a:endParaRPr lang="zh-CN" altLang="en-US" sz="2000" dirty="0">
              <a:latin typeface="Adobe Devanagari" panose="02040503050201020203" pitchFamily="18" charset="0"/>
              <a:ea typeface="黑体" panose="02010609060101010101" pitchFamily="49" charset="-122"/>
            </a:endParaRPr>
          </a:p>
        </p:txBody>
      </p:sp>
      <p:sp>
        <p:nvSpPr>
          <p:cNvPr id="9" name="内容占位符 8"/>
          <p:cNvSpPr>
            <a:spLocks noGrp="1"/>
          </p:cNvSpPr>
          <p:nvPr>
            <p:ph idx="11"/>
          </p:nvPr>
        </p:nvSpPr>
        <p:spPr/>
        <p:txBody>
          <a:bodyPr/>
          <a:lstStyle/>
          <a:p>
            <a:pPr marL="0" indent="0" algn="ctr">
              <a:lnSpc>
                <a:spcPct val="150000"/>
              </a:lnSpc>
              <a:buNone/>
            </a:pPr>
            <a:r>
              <a:rPr lang="zh-CN" altLang="en-US" dirty="0">
                <a:latin typeface="Adobe Devanagari" panose="02040503050201020203" pitchFamily="18" charset="0"/>
                <a:ea typeface="黑体" panose="02010609060101010101" pitchFamily="49" charset="-122"/>
              </a:rPr>
              <a:t>分析</a:t>
            </a:r>
            <a:endParaRPr lang="en-US" altLang="zh-CN" dirty="0">
              <a:latin typeface="Adobe Devanagari" panose="02040503050201020203" pitchFamily="18" charset="0"/>
              <a:ea typeface="黑体" panose="02010609060101010101" pitchFamily="49" charset="-122"/>
            </a:endParaRPr>
          </a:p>
          <a:p>
            <a:pPr marL="0" indent="0">
              <a:lnSpc>
                <a:spcPct val="150000"/>
              </a:lnSpc>
              <a:buNone/>
            </a:pPr>
            <a:r>
              <a:rPr lang="en-US" altLang="zh-CN" sz="2000" dirty="0">
                <a:latin typeface="Adobe Devanagari" panose="02040503050201020203" pitchFamily="18" charset="0"/>
                <a:ea typeface="黑体" panose="02010609060101010101" pitchFamily="49" charset="-122"/>
              </a:rPr>
              <a:t>1. </a:t>
            </a:r>
            <a:r>
              <a:rPr lang="zh-CN" altLang="en-US" sz="2000" dirty="0">
                <a:latin typeface="Adobe Devanagari" panose="02040503050201020203" pitchFamily="18" charset="0"/>
                <a:ea typeface="黑体" panose="02010609060101010101" pitchFamily="49" charset="-122"/>
              </a:rPr>
              <a:t>要保证三台虚拟机之间网络畅通，可以使用</a:t>
            </a:r>
            <a:r>
              <a:rPr lang="en-US" altLang="zh-CN" sz="2000" dirty="0">
                <a:latin typeface="Adobe Devanagari" panose="02040503050201020203" pitchFamily="18" charset="0"/>
                <a:ea typeface="黑体" panose="02010609060101010101" pitchFamily="49" charset="-122"/>
              </a:rPr>
              <a:t>ping</a:t>
            </a:r>
            <a:r>
              <a:rPr lang="zh-CN" altLang="en-US" sz="2000" dirty="0">
                <a:latin typeface="Adobe Devanagari" panose="02040503050201020203" pitchFamily="18" charset="0"/>
                <a:ea typeface="黑体" panose="02010609060101010101" pitchFamily="49" charset="-122"/>
              </a:rPr>
              <a:t>工具测试。</a:t>
            </a:r>
            <a:endParaRPr lang="en-US" altLang="zh-CN" sz="2000" dirty="0">
              <a:latin typeface="Adobe Devanagari" panose="02040503050201020203" pitchFamily="18" charset="0"/>
              <a:ea typeface="黑体" panose="02010609060101010101" pitchFamily="49" charset="-122"/>
            </a:endParaRPr>
          </a:p>
          <a:p>
            <a:pPr marL="0" indent="0">
              <a:lnSpc>
                <a:spcPct val="150000"/>
              </a:lnSpc>
              <a:buNone/>
            </a:pPr>
            <a:r>
              <a:rPr lang="en-US" altLang="zh-CN" sz="2000" dirty="0">
                <a:latin typeface="Adobe Devanagari" panose="02040503050201020203" pitchFamily="18" charset="0"/>
                <a:ea typeface="黑体" panose="02010609060101010101" pitchFamily="49" charset="-122"/>
              </a:rPr>
              <a:t>2. Hadoop</a:t>
            </a:r>
            <a:r>
              <a:rPr lang="zh-CN" altLang="en-US" sz="2000" dirty="0">
                <a:latin typeface="Adobe Devanagari" panose="02040503050201020203" pitchFamily="18" charset="0"/>
                <a:ea typeface="黑体" panose="02010609060101010101" pitchFamily="49" charset="-122"/>
              </a:rPr>
              <a:t>配置文件中的路径要正确</a:t>
            </a:r>
            <a:endParaRPr lang="en-US" altLang="zh-CN" sz="2000" dirty="0">
              <a:latin typeface="Adobe Devanagari" panose="02040503050201020203" pitchFamily="18" charset="0"/>
              <a:ea typeface="黑体" panose="02010609060101010101" pitchFamily="49" charset="-122"/>
            </a:endParaRPr>
          </a:p>
          <a:p>
            <a:pPr marL="0" indent="0">
              <a:lnSpc>
                <a:spcPct val="150000"/>
              </a:lnSpc>
              <a:buNone/>
            </a:pPr>
            <a:r>
              <a:rPr lang="en-US" altLang="zh-CN" sz="2000" dirty="0">
                <a:latin typeface="Adobe Devanagari" panose="02040503050201020203" pitchFamily="18" charset="0"/>
                <a:ea typeface="黑体" panose="02010609060101010101" pitchFamily="49" charset="-122"/>
              </a:rPr>
              <a:t>3. </a:t>
            </a:r>
            <a:r>
              <a:rPr lang="zh-CN" altLang="en-US" sz="2000" dirty="0">
                <a:latin typeface="Adobe Devanagari" panose="02040503050201020203" pitchFamily="18" charset="0"/>
                <a:ea typeface="黑体" panose="02010609060101010101" pitchFamily="49" charset="-122"/>
              </a:rPr>
              <a:t>可以执行</a:t>
            </a:r>
            <a:r>
              <a:rPr lang="en-US" altLang="zh-CN" sz="2000" dirty="0" err="1">
                <a:latin typeface="Adobe Devanagari" panose="02040503050201020203" pitchFamily="18" charset="0"/>
                <a:ea typeface="黑体" panose="02010609060101010101" pitchFamily="49" charset="-122"/>
              </a:rPr>
              <a:t>mapreduce</a:t>
            </a:r>
            <a:r>
              <a:rPr lang="en-US" altLang="zh-CN" sz="2000" dirty="0">
                <a:latin typeface="Adobe Devanagari" panose="02040503050201020203" pitchFamily="18" charset="0"/>
                <a:ea typeface="黑体" panose="02010609060101010101" pitchFamily="49" charset="-122"/>
              </a:rPr>
              <a:t>-sample</a:t>
            </a:r>
            <a:r>
              <a:rPr lang="zh-CN" altLang="en-US" sz="2000" dirty="0">
                <a:latin typeface="Adobe Devanagari" panose="02040503050201020203" pitchFamily="18" charset="0"/>
                <a:ea typeface="黑体" panose="02010609060101010101" pitchFamily="49" charset="-122"/>
              </a:rPr>
              <a:t>中的样例来测试环境是否搭建成功。</a:t>
            </a:r>
            <a:endParaRPr lang="zh-CN" altLang="en-US" sz="2000" dirty="0">
              <a:latin typeface="Adobe Devanagari" panose="02040503050201020203" pitchFamily="18" charset="0"/>
              <a:ea typeface="黑体" panose="02010609060101010101" pitchFamily="49" charset="-122"/>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chor="ctr">
            <a:normAutofit/>
          </a:bodyPr>
          <a:lstStyle/>
          <a:p>
            <a:pPr>
              <a:spcAft>
                <a:spcPct val="0"/>
              </a:spcAft>
            </a:pPr>
            <a:r>
              <a:rPr lang="en-US" altLang="zh-CN" dirty="0">
                <a:latin typeface="Adobe Devanagari" panose="02040503050201020203" pitchFamily="18" charset="0"/>
                <a:ea typeface="黑体" panose="02010609060101010101" pitchFamily="49" charset="-122"/>
              </a:rPr>
              <a:t>Hadoop</a:t>
            </a:r>
            <a:r>
              <a:rPr lang="zh-CN" altLang="en-US" dirty="0">
                <a:latin typeface="Adobe Devanagari" panose="02040503050201020203" pitchFamily="18" charset="0"/>
                <a:ea typeface="黑体" panose="02010609060101010101" pitchFamily="49" charset="-122"/>
              </a:rPr>
              <a:t>环境搭建</a:t>
            </a:r>
            <a:endParaRPr lang="zh-CN" altLang="en-US" dirty="0">
              <a:latin typeface="Adobe Devanagari" panose="02040503050201020203" pitchFamily="18" charset="0"/>
              <a:ea typeface="黑体" panose="02010609060101010101" pitchFamily="49" charset="-122"/>
            </a:endParaRPr>
          </a:p>
        </p:txBody>
      </p:sp>
      <p:pic>
        <p:nvPicPr>
          <p:cNvPr id="10" name="Picture 9"/>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267405" y="4707857"/>
            <a:ext cx="8124825" cy="1247775"/>
          </a:xfrm>
          <a:prstGeom prst="rect">
            <a:avLst/>
          </a:prstGeom>
        </p:spPr>
      </p:pic>
      <p:sp>
        <p:nvSpPr>
          <p:cNvPr id="11" name="TextBox 10"/>
          <p:cNvSpPr txBox="1"/>
          <p:nvPr/>
        </p:nvSpPr>
        <p:spPr>
          <a:xfrm>
            <a:off x="5017820" y="5955632"/>
            <a:ext cx="2906308" cy="369332"/>
          </a:xfrm>
          <a:prstGeom prst="rect">
            <a:avLst/>
          </a:prstGeom>
          <a:noFill/>
        </p:spPr>
        <p:txBody>
          <a:bodyPr wrap="none" rtlCol="0">
            <a:spAutoFit/>
          </a:bodyPr>
          <a:lstStyle/>
          <a:p>
            <a:r>
              <a:rPr lang="zh-CN" altLang="en-US" dirty="0"/>
              <a:t>用</a:t>
            </a:r>
            <a:r>
              <a:rPr lang="en-US" altLang="zh-CN" dirty="0"/>
              <a:t>yarn</a:t>
            </a:r>
            <a:r>
              <a:rPr lang="zh-CN" altLang="en-US" dirty="0"/>
              <a:t>查看正在运行的节点</a:t>
            </a:r>
            <a:endParaRPr lang="en-US" dirty="0"/>
          </a:p>
        </p:txBody>
      </p:sp>
      <p:pic>
        <p:nvPicPr>
          <p:cNvPr id="12" name="Picture 11"/>
          <p:cNvPicPr>
            <a:picLocks noChangeAspect="1"/>
          </p:cNvPicPr>
          <p:nvPr/>
        </p:nvPicPr>
        <p:blipFill>
          <a:blip r:embed="rId2"/>
          <a:stretch>
            <a:fillRect/>
          </a:stretch>
        </p:blipFill>
        <p:spPr>
          <a:xfrm>
            <a:off x="766866" y="1169895"/>
            <a:ext cx="3444186" cy="2993311"/>
          </a:xfrm>
          <a:prstGeom prst="rect">
            <a:avLst/>
          </a:prstGeom>
        </p:spPr>
      </p:pic>
      <p:sp>
        <p:nvSpPr>
          <p:cNvPr id="13" name="TextBox 12"/>
          <p:cNvSpPr txBox="1"/>
          <p:nvPr/>
        </p:nvSpPr>
        <p:spPr>
          <a:xfrm>
            <a:off x="4642846" y="1225137"/>
            <a:ext cx="2081019" cy="369332"/>
          </a:xfrm>
          <a:prstGeom prst="rect">
            <a:avLst/>
          </a:prstGeom>
          <a:noFill/>
        </p:spPr>
        <p:txBody>
          <a:bodyPr wrap="none" rtlCol="0">
            <a:spAutoFit/>
          </a:bodyPr>
          <a:lstStyle/>
          <a:p>
            <a:r>
              <a:rPr lang="en-US" altLang="zh-CN" dirty="0"/>
              <a:t>Hadoop</a:t>
            </a:r>
            <a:r>
              <a:rPr lang="zh-CN" altLang="en-US" dirty="0"/>
              <a:t>的配置文件</a:t>
            </a:r>
            <a:endParaRPr lang="en-US"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chor="ctr">
            <a:normAutofit/>
          </a:bodyPr>
          <a:lstStyle/>
          <a:p>
            <a:pPr>
              <a:spcAft>
                <a:spcPct val="0"/>
              </a:spcAft>
            </a:pPr>
            <a:r>
              <a:rPr lang="en-US" altLang="zh-CN" dirty="0">
                <a:latin typeface="Adobe Devanagari" panose="02040503050201020203" pitchFamily="18" charset="0"/>
                <a:ea typeface="黑体" panose="02010609060101010101" pitchFamily="49" charset="-122"/>
              </a:rPr>
              <a:t>Hive</a:t>
            </a:r>
            <a:r>
              <a:rPr lang="zh-CN" altLang="en-US" dirty="0">
                <a:latin typeface="Adobe Devanagari" panose="02040503050201020203" pitchFamily="18" charset="0"/>
                <a:ea typeface="黑体" panose="02010609060101010101" pitchFamily="49" charset="-122"/>
              </a:rPr>
              <a:t>环境搭建</a:t>
            </a:r>
            <a:endParaRPr lang="zh-CN" altLang="en-US" dirty="0">
              <a:latin typeface="Adobe Devanagari" panose="02040503050201020203" pitchFamily="18" charset="0"/>
              <a:ea typeface="黑体" panose="02010609060101010101" pitchFamily="49" charset="-122"/>
            </a:endParaRPr>
          </a:p>
        </p:txBody>
      </p:sp>
      <p:sp>
        <p:nvSpPr>
          <p:cNvPr id="8" name="内容占位符 7"/>
          <p:cNvSpPr>
            <a:spLocks noGrp="1"/>
          </p:cNvSpPr>
          <p:nvPr>
            <p:ph idx="10"/>
          </p:nvPr>
        </p:nvSpPr>
        <p:spPr>
          <a:xfrm>
            <a:off x="587830" y="1407886"/>
            <a:ext cx="5348290" cy="4992915"/>
          </a:xfrm>
        </p:spPr>
        <p:txBody>
          <a:bodyPr/>
          <a:lstStyle/>
          <a:p>
            <a:pPr marL="0" indent="0" algn="ctr">
              <a:buNone/>
            </a:pPr>
            <a:r>
              <a:rPr lang="zh-CN" altLang="en-US" dirty="0">
                <a:latin typeface="Adobe Devanagari" panose="02040503050201020203" pitchFamily="18" charset="0"/>
                <a:ea typeface="黑体" panose="02010609060101010101" pitchFamily="49" charset="-122"/>
              </a:rPr>
              <a:t>步骤</a:t>
            </a:r>
            <a:endParaRPr lang="en-US" altLang="zh-CN" dirty="0">
              <a:latin typeface="Adobe Devanagari" panose="02040503050201020203" pitchFamily="18" charset="0"/>
              <a:ea typeface="黑体" panose="02010609060101010101" pitchFamily="49" charset="-122"/>
            </a:endParaRPr>
          </a:p>
          <a:p>
            <a:pPr marL="0" indent="0">
              <a:buNone/>
            </a:pPr>
            <a:r>
              <a:rPr lang="en-US" altLang="zh-CN" dirty="0">
                <a:latin typeface="Adobe Devanagari" panose="02040503050201020203" pitchFamily="18" charset="0"/>
                <a:ea typeface="黑体" panose="02010609060101010101" pitchFamily="49" charset="-122"/>
              </a:rPr>
              <a:t>1.</a:t>
            </a:r>
            <a:r>
              <a:rPr lang="zh-CN" altLang="en-US" dirty="0">
                <a:latin typeface="Adobe Devanagari" panose="02040503050201020203" pitchFamily="18" charset="0"/>
                <a:ea typeface="黑体" panose="02010609060101010101" pitchFamily="49" charset="-122"/>
              </a:rPr>
              <a:t>安装</a:t>
            </a:r>
            <a:r>
              <a:rPr lang="en-US" altLang="zh-CN" dirty="0" err="1">
                <a:latin typeface="Adobe Devanagari" panose="02040503050201020203" pitchFamily="18" charset="0"/>
                <a:ea typeface="黑体" panose="02010609060101010101" pitchFamily="49" charset="-122"/>
              </a:rPr>
              <a:t>mysql</a:t>
            </a:r>
            <a:r>
              <a:rPr lang="zh-CN" altLang="en-US" dirty="0">
                <a:latin typeface="Adobe Devanagari" panose="02040503050201020203" pitchFamily="18" charset="0"/>
                <a:ea typeface="黑体" panose="02010609060101010101" pitchFamily="49" charset="-122"/>
              </a:rPr>
              <a:t>并设置密码</a:t>
            </a:r>
            <a:endParaRPr lang="en-US" altLang="zh-CN" dirty="0">
              <a:latin typeface="Adobe Devanagari" panose="02040503050201020203" pitchFamily="18" charset="0"/>
              <a:ea typeface="黑体" panose="02010609060101010101" pitchFamily="49" charset="-122"/>
            </a:endParaRPr>
          </a:p>
          <a:p>
            <a:pPr marL="0" indent="0">
              <a:buNone/>
            </a:pPr>
            <a:r>
              <a:rPr lang="en-US" altLang="zh-CN" dirty="0">
                <a:latin typeface="Adobe Devanagari" panose="02040503050201020203" pitchFamily="18" charset="0"/>
                <a:ea typeface="黑体" panose="02010609060101010101" pitchFamily="49" charset="-122"/>
              </a:rPr>
              <a:t>2.</a:t>
            </a:r>
            <a:r>
              <a:rPr lang="zh-CN" altLang="en-US" dirty="0">
                <a:latin typeface="Adobe Devanagari" panose="02040503050201020203" pitchFamily="18" charset="0"/>
                <a:ea typeface="黑体" panose="02010609060101010101" pitchFamily="49" charset="-122"/>
              </a:rPr>
              <a:t>下载解压</a:t>
            </a:r>
            <a:r>
              <a:rPr lang="en-US" altLang="zh-CN" dirty="0">
                <a:latin typeface="Adobe Devanagari" panose="02040503050201020203" pitchFamily="18" charset="0"/>
                <a:ea typeface="黑体" panose="02010609060101010101" pitchFamily="49" charset="-122"/>
              </a:rPr>
              <a:t>Hive</a:t>
            </a:r>
            <a:endParaRPr lang="en-US" altLang="zh-CN" dirty="0">
              <a:latin typeface="Adobe Devanagari" panose="02040503050201020203" pitchFamily="18" charset="0"/>
              <a:ea typeface="黑体" panose="02010609060101010101" pitchFamily="49" charset="-122"/>
            </a:endParaRPr>
          </a:p>
          <a:p>
            <a:pPr marL="0" indent="0">
              <a:buNone/>
            </a:pPr>
            <a:r>
              <a:rPr lang="en-US" altLang="zh-CN" dirty="0">
                <a:latin typeface="Adobe Devanagari" panose="02040503050201020203" pitchFamily="18" charset="0"/>
                <a:ea typeface="黑体" panose="02010609060101010101" pitchFamily="49" charset="-122"/>
              </a:rPr>
              <a:t>3.</a:t>
            </a:r>
            <a:r>
              <a:rPr lang="zh-CN" altLang="en-US" dirty="0">
                <a:latin typeface="Adobe Devanagari" panose="02040503050201020203" pitchFamily="18" charset="0"/>
                <a:ea typeface="黑体" panose="02010609060101010101" pitchFamily="49" charset="-122"/>
              </a:rPr>
              <a:t>下载</a:t>
            </a:r>
            <a:r>
              <a:rPr lang="en-US" altLang="zh-CN" dirty="0" err="1">
                <a:latin typeface="Adobe Devanagari" panose="02040503050201020203" pitchFamily="18" charset="0"/>
                <a:ea typeface="黑体" panose="02010609060101010101" pitchFamily="49" charset="-122"/>
              </a:rPr>
              <a:t>mysql</a:t>
            </a:r>
            <a:r>
              <a:rPr lang="en-US" altLang="zh-CN" dirty="0">
                <a:latin typeface="Adobe Devanagari" panose="02040503050201020203" pitchFamily="18" charset="0"/>
                <a:ea typeface="黑体" panose="02010609060101010101" pitchFamily="49" charset="-122"/>
              </a:rPr>
              <a:t>-connector</a:t>
            </a:r>
            <a:endParaRPr lang="en-US" altLang="zh-CN" dirty="0">
              <a:latin typeface="Adobe Devanagari" panose="02040503050201020203" pitchFamily="18" charset="0"/>
              <a:ea typeface="黑体" panose="02010609060101010101" pitchFamily="49" charset="-122"/>
            </a:endParaRPr>
          </a:p>
          <a:p>
            <a:pPr marL="0" indent="0">
              <a:buNone/>
            </a:pPr>
            <a:r>
              <a:rPr lang="en-US" altLang="zh-CN" dirty="0">
                <a:latin typeface="Adobe Devanagari" panose="02040503050201020203" pitchFamily="18" charset="0"/>
                <a:ea typeface="黑体" panose="02010609060101010101" pitchFamily="49" charset="-122"/>
              </a:rPr>
              <a:t>4.</a:t>
            </a:r>
            <a:r>
              <a:rPr lang="zh-CN" altLang="en-US" dirty="0">
                <a:latin typeface="Adobe Devanagari" panose="02040503050201020203" pitchFamily="18" charset="0"/>
                <a:ea typeface="黑体" panose="02010609060101010101" pitchFamily="49" charset="-122"/>
              </a:rPr>
              <a:t>修改</a:t>
            </a:r>
            <a:r>
              <a:rPr lang="en-US" altLang="zh-CN" dirty="0">
                <a:latin typeface="Adobe Devanagari" panose="02040503050201020203" pitchFamily="18" charset="0"/>
                <a:ea typeface="黑体" panose="02010609060101010101" pitchFamily="49" charset="-122"/>
              </a:rPr>
              <a:t>Hive</a:t>
            </a:r>
            <a:r>
              <a:rPr lang="zh-CN" altLang="en-US" dirty="0">
                <a:latin typeface="Adobe Devanagari" panose="02040503050201020203" pitchFamily="18" charset="0"/>
                <a:ea typeface="黑体" panose="02010609060101010101" pitchFamily="49" charset="-122"/>
              </a:rPr>
              <a:t>的配置文件</a:t>
            </a:r>
            <a:endParaRPr lang="en-US" altLang="zh-CN" dirty="0">
              <a:latin typeface="Adobe Devanagari" panose="02040503050201020203" pitchFamily="18" charset="0"/>
              <a:ea typeface="黑体" panose="02010609060101010101" pitchFamily="49" charset="-122"/>
            </a:endParaRPr>
          </a:p>
          <a:p>
            <a:pPr marL="0" indent="0">
              <a:buNone/>
            </a:pPr>
            <a:r>
              <a:rPr lang="en-US" altLang="zh-CN" dirty="0">
                <a:latin typeface="Adobe Devanagari" panose="02040503050201020203" pitchFamily="18" charset="0"/>
                <a:ea typeface="黑体" panose="02010609060101010101" pitchFamily="49" charset="-122"/>
              </a:rPr>
              <a:t>5.</a:t>
            </a:r>
            <a:r>
              <a:rPr lang="zh-CN" altLang="en-US" dirty="0">
                <a:latin typeface="Adobe Devanagari" panose="02040503050201020203" pitchFamily="18" charset="0"/>
                <a:ea typeface="黑体" panose="02010609060101010101" pitchFamily="49" charset="-122"/>
              </a:rPr>
              <a:t>在</a:t>
            </a:r>
            <a:r>
              <a:rPr lang="en-US" altLang="zh-CN" dirty="0" err="1">
                <a:latin typeface="Adobe Devanagari" panose="02040503050201020203" pitchFamily="18" charset="0"/>
                <a:ea typeface="黑体" panose="02010609060101010101" pitchFamily="49" charset="-122"/>
              </a:rPr>
              <a:t>hdfs</a:t>
            </a:r>
            <a:r>
              <a:rPr lang="zh-CN" altLang="en-US" dirty="0">
                <a:latin typeface="Adobe Devanagari" panose="02040503050201020203" pitchFamily="18" charset="0"/>
                <a:ea typeface="黑体" panose="02010609060101010101" pitchFamily="49" charset="-122"/>
              </a:rPr>
              <a:t>中创建相应目录并更改权限</a:t>
            </a:r>
            <a:endParaRPr lang="en-US" altLang="zh-CN" dirty="0">
              <a:latin typeface="Adobe Devanagari" panose="02040503050201020203" pitchFamily="18" charset="0"/>
              <a:ea typeface="黑体" panose="02010609060101010101" pitchFamily="49" charset="-122"/>
            </a:endParaRPr>
          </a:p>
          <a:p>
            <a:pPr marL="0" indent="0">
              <a:buNone/>
            </a:pPr>
            <a:r>
              <a:rPr lang="en-US" altLang="zh-CN" dirty="0">
                <a:latin typeface="Adobe Devanagari" panose="02040503050201020203" pitchFamily="18" charset="0"/>
                <a:ea typeface="黑体" panose="02010609060101010101" pitchFamily="49" charset="-122"/>
              </a:rPr>
              <a:t>6.</a:t>
            </a:r>
            <a:r>
              <a:rPr lang="zh-CN" altLang="en-US" dirty="0">
                <a:latin typeface="Adobe Devanagari" panose="02040503050201020203" pitchFamily="18" charset="0"/>
                <a:ea typeface="黑体" panose="02010609060101010101" pitchFamily="49" charset="-122"/>
              </a:rPr>
              <a:t>执行初始化工具</a:t>
            </a:r>
            <a:endParaRPr lang="en-US" altLang="zh-CN" dirty="0">
              <a:latin typeface="Adobe Devanagari" panose="02040503050201020203" pitchFamily="18" charset="0"/>
              <a:ea typeface="黑体" panose="02010609060101010101" pitchFamily="49" charset="-122"/>
            </a:endParaRPr>
          </a:p>
          <a:p>
            <a:pPr marL="0" indent="0">
              <a:buNone/>
            </a:pPr>
            <a:r>
              <a:rPr lang="en-US" altLang="zh-CN" dirty="0">
                <a:latin typeface="Adobe Devanagari" panose="02040503050201020203" pitchFamily="18" charset="0"/>
                <a:ea typeface="黑体" panose="02010609060101010101" pitchFamily="49" charset="-122"/>
              </a:rPr>
              <a:t>7.</a:t>
            </a:r>
            <a:r>
              <a:rPr lang="zh-CN" altLang="en-US" dirty="0">
                <a:latin typeface="Adobe Devanagari" panose="02040503050201020203" pitchFamily="18" charset="0"/>
                <a:ea typeface="黑体" panose="02010609060101010101" pitchFamily="49" charset="-122"/>
              </a:rPr>
              <a:t>进行导入导出测试</a:t>
            </a:r>
            <a:endParaRPr lang="en-US" altLang="zh-CN" dirty="0">
              <a:latin typeface="Adobe Devanagari" panose="02040503050201020203" pitchFamily="18" charset="0"/>
              <a:ea typeface="黑体" panose="02010609060101010101" pitchFamily="49" charset="-122"/>
            </a:endParaRPr>
          </a:p>
          <a:p>
            <a:pPr marL="0" indent="0" algn="ctr">
              <a:buNone/>
            </a:pPr>
            <a:endParaRPr lang="zh-CN" altLang="en-US" dirty="0">
              <a:latin typeface="Adobe Devanagari" panose="02040503050201020203" pitchFamily="18" charset="0"/>
              <a:ea typeface="黑体" panose="02010609060101010101" pitchFamily="49" charset="-122"/>
            </a:endParaRPr>
          </a:p>
        </p:txBody>
      </p:sp>
      <p:sp>
        <p:nvSpPr>
          <p:cNvPr id="9" name="内容占位符 8"/>
          <p:cNvSpPr>
            <a:spLocks noGrp="1"/>
          </p:cNvSpPr>
          <p:nvPr>
            <p:ph idx="11"/>
          </p:nvPr>
        </p:nvSpPr>
        <p:spPr/>
        <p:txBody>
          <a:bodyPr/>
          <a:lstStyle/>
          <a:p>
            <a:pPr marL="0" indent="0" algn="ctr">
              <a:buNone/>
            </a:pPr>
            <a:r>
              <a:rPr lang="zh-CN" altLang="en-US" dirty="0">
                <a:latin typeface="Adobe Devanagari" panose="02040503050201020203" pitchFamily="18" charset="0"/>
                <a:ea typeface="黑体" panose="02010609060101010101" pitchFamily="49" charset="-122"/>
              </a:rPr>
              <a:t>分析</a:t>
            </a:r>
            <a:endParaRPr lang="en-US" altLang="zh-CN" dirty="0">
              <a:latin typeface="Adobe Devanagari" panose="02040503050201020203" pitchFamily="18" charset="0"/>
              <a:ea typeface="黑体" panose="02010609060101010101" pitchFamily="49" charset="-122"/>
            </a:endParaRPr>
          </a:p>
          <a:p>
            <a:pPr marL="0" indent="0">
              <a:buNone/>
            </a:pPr>
            <a:r>
              <a:rPr lang="en-US" altLang="zh-CN" dirty="0">
                <a:latin typeface="Adobe Devanagari" panose="02040503050201020203" pitchFamily="18" charset="0"/>
                <a:ea typeface="黑体" panose="02010609060101010101" pitchFamily="49" charset="-122"/>
              </a:rPr>
              <a:t>1. Hive</a:t>
            </a:r>
            <a:r>
              <a:rPr lang="zh-CN" altLang="en-US" dirty="0">
                <a:latin typeface="Adobe Devanagari" panose="02040503050201020203" pitchFamily="18" charset="0"/>
                <a:ea typeface="黑体" panose="02010609060101010101" pitchFamily="49" charset="-122"/>
              </a:rPr>
              <a:t>的版本要与</a:t>
            </a:r>
            <a:r>
              <a:rPr lang="en-US" altLang="zh-CN" dirty="0">
                <a:latin typeface="Adobe Devanagari" panose="02040503050201020203" pitchFamily="18" charset="0"/>
                <a:ea typeface="黑体" panose="02010609060101010101" pitchFamily="49" charset="-122"/>
              </a:rPr>
              <a:t>Hadoop</a:t>
            </a:r>
            <a:r>
              <a:rPr lang="zh-CN" altLang="en-US" dirty="0">
                <a:latin typeface="Adobe Devanagari" panose="02040503050201020203" pitchFamily="18" charset="0"/>
                <a:ea typeface="黑体" panose="02010609060101010101" pitchFamily="49" charset="-122"/>
              </a:rPr>
              <a:t>匹配，可以在官网上查询；</a:t>
            </a:r>
            <a:endParaRPr lang="en-US" altLang="zh-CN" dirty="0">
              <a:latin typeface="Adobe Devanagari" panose="02040503050201020203" pitchFamily="18" charset="0"/>
              <a:ea typeface="黑体" panose="02010609060101010101" pitchFamily="49" charset="-122"/>
            </a:endParaRPr>
          </a:p>
          <a:p>
            <a:pPr marL="0" indent="0">
              <a:buNone/>
            </a:pPr>
            <a:r>
              <a:rPr lang="en-US" altLang="zh-CN" dirty="0">
                <a:latin typeface="Adobe Devanagari" panose="02040503050201020203" pitchFamily="18" charset="0"/>
                <a:ea typeface="黑体" panose="02010609060101010101" pitchFamily="49" charset="-122"/>
              </a:rPr>
              <a:t>2. Hive</a:t>
            </a:r>
            <a:r>
              <a:rPr lang="zh-CN" altLang="en-US" dirty="0">
                <a:latin typeface="Adobe Devanagari" panose="02040503050201020203" pitchFamily="18" charset="0"/>
                <a:ea typeface="黑体" panose="02010609060101010101" pitchFamily="49" charset="-122"/>
              </a:rPr>
              <a:t>和</a:t>
            </a:r>
            <a:r>
              <a:rPr lang="en-US" altLang="zh-CN" dirty="0">
                <a:latin typeface="Adobe Devanagari" panose="02040503050201020203" pitchFamily="18" charset="0"/>
                <a:ea typeface="黑体" panose="02010609060101010101" pitchFamily="49" charset="-122"/>
              </a:rPr>
              <a:t>Hadoop</a:t>
            </a:r>
            <a:r>
              <a:rPr lang="zh-CN" altLang="en-US" dirty="0">
                <a:latin typeface="Adobe Devanagari" panose="02040503050201020203" pitchFamily="18" charset="0"/>
                <a:ea typeface="黑体" panose="02010609060101010101" pitchFamily="49" charset="-122"/>
              </a:rPr>
              <a:t>运行所依赖的</a:t>
            </a:r>
            <a:r>
              <a:rPr lang="en-US" altLang="zh-CN" dirty="0">
                <a:latin typeface="Adobe Devanagari" panose="02040503050201020203" pitchFamily="18" charset="0"/>
                <a:ea typeface="黑体" panose="02010609060101010101" pitchFamily="49" charset="-122"/>
              </a:rPr>
              <a:t>java</a:t>
            </a:r>
            <a:r>
              <a:rPr lang="zh-CN" altLang="en-US" dirty="0">
                <a:latin typeface="Adobe Devanagari" panose="02040503050201020203" pitchFamily="18" charset="0"/>
                <a:ea typeface="黑体" panose="02010609060101010101" pitchFamily="49" charset="-122"/>
              </a:rPr>
              <a:t>库可能有版本冲突，保留一个即可</a:t>
            </a:r>
            <a:endParaRPr lang="en-US" altLang="zh-CN" dirty="0">
              <a:latin typeface="Adobe Devanagari" panose="02040503050201020203" pitchFamily="18" charset="0"/>
              <a:ea typeface="黑体" panose="02010609060101010101" pitchFamily="49" charset="-122"/>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chor="ctr">
            <a:normAutofit/>
          </a:bodyPr>
          <a:lstStyle/>
          <a:p>
            <a:pPr>
              <a:spcAft>
                <a:spcPct val="0"/>
              </a:spcAft>
            </a:pPr>
            <a:r>
              <a:rPr lang="en-US" altLang="zh-CN" dirty="0">
                <a:latin typeface="Adobe Devanagari" panose="02040503050201020203" pitchFamily="18" charset="0"/>
                <a:ea typeface="黑体" panose="02010609060101010101" pitchFamily="49" charset="-122"/>
              </a:rPr>
              <a:t>Hive</a:t>
            </a:r>
            <a:r>
              <a:rPr lang="zh-CN" altLang="en-US" dirty="0">
                <a:latin typeface="Adobe Devanagari" panose="02040503050201020203" pitchFamily="18" charset="0"/>
                <a:ea typeface="黑体" panose="02010609060101010101" pitchFamily="49" charset="-122"/>
              </a:rPr>
              <a:t>环境搭建</a:t>
            </a:r>
            <a:endParaRPr lang="zh-CN" altLang="en-US" dirty="0">
              <a:latin typeface="Adobe Devanagari" panose="02040503050201020203" pitchFamily="18" charset="0"/>
              <a:ea typeface="黑体" panose="02010609060101010101" pitchFamily="49" charset="-122"/>
            </a:endParaRPr>
          </a:p>
        </p:txBody>
      </p:sp>
      <p:sp>
        <p:nvSpPr>
          <p:cNvPr id="8" name="内容占位符 7"/>
          <p:cNvSpPr>
            <a:spLocks noGrp="1"/>
          </p:cNvSpPr>
          <p:nvPr>
            <p:ph idx="10"/>
          </p:nvPr>
        </p:nvSpPr>
        <p:spPr>
          <a:xfrm>
            <a:off x="5917819" y="1399000"/>
            <a:ext cx="5348290" cy="792000"/>
          </a:xfrm>
        </p:spPr>
        <p:txBody>
          <a:bodyPr>
            <a:normAutofit/>
          </a:bodyPr>
          <a:lstStyle/>
          <a:p>
            <a:pPr marL="0" indent="0" algn="ctr">
              <a:buNone/>
            </a:pPr>
            <a:r>
              <a:rPr lang="zh-CN" altLang="en-US" dirty="0">
                <a:latin typeface="Adobe Devanagari" panose="02040503050201020203" pitchFamily="18" charset="0"/>
                <a:ea typeface="黑体" panose="02010609060101010101" pitchFamily="49" charset="-122"/>
              </a:rPr>
              <a:t>查看数据库</a:t>
            </a:r>
            <a:endParaRPr lang="zh-CN" altLang="en-US" dirty="0">
              <a:latin typeface="Adobe Devanagari" panose="02040503050201020203" pitchFamily="18" charset="0"/>
              <a:ea typeface="黑体" panose="02010609060101010101" pitchFamily="49" charset="-122"/>
            </a:endParaRPr>
          </a:p>
        </p:txBody>
      </p:sp>
      <p:sp>
        <p:nvSpPr>
          <p:cNvPr id="9" name="内容占位符 8"/>
          <p:cNvSpPr>
            <a:spLocks noGrp="1"/>
          </p:cNvSpPr>
          <p:nvPr>
            <p:ph idx="11"/>
          </p:nvPr>
        </p:nvSpPr>
        <p:spPr>
          <a:xfrm>
            <a:off x="6516420" y="2608348"/>
            <a:ext cx="4151087" cy="4992915"/>
          </a:xfrm>
        </p:spPr>
        <p:txBody>
          <a:bodyPr/>
          <a:lstStyle/>
          <a:p>
            <a:pPr marL="0" indent="0" algn="ctr">
              <a:buNone/>
            </a:pPr>
            <a:r>
              <a:rPr lang="en-US" altLang="zh-CN" dirty="0">
                <a:latin typeface="Adobe Devanagari" panose="02040503050201020203" pitchFamily="18" charset="0"/>
                <a:ea typeface="黑体" panose="02010609060101010101" pitchFamily="49" charset="-122"/>
              </a:rPr>
              <a:t>Hive</a:t>
            </a:r>
            <a:r>
              <a:rPr lang="zh-CN" altLang="en-US" dirty="0">
                <a:latin typeface="Adobe Devanagari" panose="02040503050201020203" pitchFamily="18" charset="0"/>
                <a:ea typeface="黑体" panose="02010609060101010101" pitchFamily="49" charset="-122"/>
              </a:rPr>
              <a:t>的配置文件</a:t>
            </a:r>
            <a:endParaRPr lang="en-US" altLang="zh-CN" dirty="0">
              <a:latin typeface="Adobe Devanagari" panose="02040503050201020203" pitchFamily="18" charset="0"/>
              <a:ea typeface="黑体" panose="02010609060101010101" pitchFamily="49" charset="-122"/>
            </a:endParaRPr>
          </a:p>
        </p:txBody>
      </p:sp>
      <p:pic>
        <p:nvPicPr>
          <p:cNvPr id="1026" name="Picture 2" descr="å¨è¿éæå¥å¾çæè¿°"/>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440030" y="1514726"/>
            <a:ext cx="4162425" cy="676275"/>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2"/>
          <a:stretch>
            <a:fillRect/>
          </a:stretch>
        </p:blipFill>
        <p:spPr>
          <a:xfrm>
            <a:off x="1212182" y="2561474"/>
            <a:ext cx="4618120" cy="4008467"/>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chor="ctr">
            <a:normAutofit fontScale="90000"/>
          </a:bodyPr>
          <a:lstStyle/>
          <a:p>
            <a:pPr>
              <a:spcAft>
                <a:spcPct val="0"/>
              </a:spcAft>
            </a:pPr>
            <a:r>
              <a:rPr lang="en-US" altLang="zh-CN" dirty="0">
                <a:latin typeface="Adobe Devanagari" panose="02040503050201020203" pitchFamily="18" charset="0"/>
                <a:ea typeface="黑体" panose="02010609060101010101" pitchFamily="49" charset="-122"/>
              </a:rPr>
              <a:t>Python</a:t>
            </a:r>
            <a:r>
              <a:rPr lang="zh-CN" altLang="en-US" dirty="0">
                <a:latin typeface="Adobe Devanagari" panose="02040503050201020203" pitchFamily="18" charset="0"/>
                <a:ea typeface="黑体" panose="02010609060101010101" pitchFamily="49" charset="-122"/>
              </a:rPr>
              <a:t>与</a:t>
            </a:r>
            <a:r>
              <a:rPr lang="en-US" altLang="zh-CN" dirty="0">
                <a:latin typeface="Adobe Devanagari" panose="02040503050201020203" pitchFamily="18" charset="0"/>
                <a:ea typeface="黑体" panose="02010609060101010101" pitchFamily="49" charset="-122"/>
              </a:rPr>
              <a:t>Hive</a:t>
            </a:r>
            <a:r>
              <a:rPr lang="zh-CN" altLang="en-US" dirty="0">
                <a:latin typeface="Adobe Devanagari" panose="02040503050201020203" pitchFamily="18" charset="0"/>
                <a:ea typeface="黑体" panose="02010609060101010101" pitchFamily="49" charset="-122"/>
              </a:rPr>
              <a:t>的连接、数据库表导出</a:t>
            </a:r>
            <a:endParaRPr lang="zh-CN" altLang="en-US" dirty="0">
              <a:latin typeface="Adobe Devanagari" panose="02040503050201020203" pitchFamily="18" charset="0"/>
              <a:ea typeface="黑体" panose="02010609060101010101" pitchFamily="49" charset="-122"/>
            </a:endParaRPr>
          </a:p>
        </p:txBody>
      </p:sp>
      <p:sp>
        <p:nvSpPr>
          <p:cNvPr id="8" name="内容占位符 7"/>
          <p:cNvSpPr>
            <a:spLocks noGrp="1"/>
          </p:cNvSpPr>
          <p:nvPr>
            <p:ph idx="10"/>
          </p:nvPr>
        </p:nvSpPr>
        <p:spPr>
          <a:xfrm>
            <a:off x="587830" y="1407886"/>
            <a:ext cx="5348290" cy="4992915"/>
          </a:xfrm>
        </p:spPr>
        <p:txBody>
          <a:bodyPr/>
          <a:lstStyle/>
          <a:p>
            <a:pPr marL="0" indent="0" algn="ctr">
              <a:buNone/>
            </a:pPr>
            <a:r>
              <a:rPr lang="zh-CN" altLang="en-US" dirty="0">
                <a:latin typeface="Adobe Devanagari" panose="02040503050201020203" pitchFamily="18" charset="0"/>
                <a:ea typeface="黑体" panose="02010609060101010101" pitchFamily="49" charset="-122"/>
              </a:rPr>
              <a:t>代码</a:t>
            </a:r>
            <a:endParaRPr lang="en-US" altLang="zh-CN" dirty="0">
              <a:latin typeface="Adobe Devanagari" panose="02040503050201020203" pitchFamily="18" charset="0"/>
              <a:ea typeface="黑体" panose="02010609060101010101" pitchFamily="49" charset="-122"/>
            </a:endParaRPr>
          </a:p>
          <a:p>
            <a:pPr marL="0" indent="0" algn="ctr">
              <a:buNone/>
            </a:pPr>
            <a:endParaRPr lang="en-US" altLang="zh-CN" dirty="0">
              <a:latin typeface="Adobe Devanagari" panose="02040503050201020203" pitchFamily="18" charset="0"/>
              <a:ea typeface="黑体" panose="02010609060101010101" pitchFamily="49" charset="-122"/>
            </a:endParaRPr>
          </a:p>
          <a:p>
            <a:pPr marL="0" indent="0" algn="ctr">
              <a:buNone/>
            </a:pPr>
            <a:endParaRPr lang="zh-CN" altLang="en-US" dirty="0">
              <a:latin typeface="Adobe Devanagari" panose="02040503050201020203" pitchFamily="18" charset="0"/>
              <a:ea typeface="黑体" panose="02010609060101010101" pitchFamily="49" charset="-122"/>
            </a:endParaRPr>
          </a:p>
        </p:txBody>
      </p:sp>
      <p:sp>
        <p:nvSpPr>
          <p:cNvPr id="9" name="内容占位符 8"/>
          <p:cNvSpPr>
            <a:spLocks noGrp="1"/>
          </p:cNvSpPr>
          <p:nvPr>
            <p:ph idx="11"/>
          </p:nvPr>
        </p:nvSpPr>
        <p:spPr/>
        <p:txBody>
          <a:bodyPr/>
          <a:lstStyle/>
          <a:p>
            <a:pPr marL="0" indent="0" algn="ctr">
              <a:buNone/>
            </a:pPr>
            <a:r>
              <a:rPr lang="zh-CN" altLang="en-US" dirty="0">
                <a:latin typeface="Adobe Devanagari" panose="02040503050201020203" pitchFamily="18" charset="0"/>
                <a:ea typeface="黑体" panose="02010609060101010101" pitchFamily="49" charset="-122"/>
              </a:rPr>
              <a:t>分析</a:t>
            </a:r>
            <a:endParaRPr lang="en-US" altLang="zh-CN" dirty="0">
              <a:latin typeface="Adobe Devanagari" panose="02040503050201020203" pitchFamily="18" charset="0"/>
              <a:ea typeface="黑体" panose="02010609060101010101" pitchFamily="49" charset="-122"/>
            </a:endParaRPr>
          </a:p>
        </p:txBody>
      </p:sp>
      <p:pic>
        <p:nvPicPr>
          <p:cNvPr id="3" name="图片 2" descr="手机屏幕截图&#10;&#10;描述已自动生成"/>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737670" y="2223247"/>
            <a:ext cx="5276404" cy="3890682"/>
          </a:xfrm>
          <a:prstGeom prst="rect">
            <a:avLst/>
          </a:prstGeom>
        </p:spPr>
      </p:pic>
      <p:sp>
        <p:nvSpPr>
          <p:cNvPr id="6" name="文本框 5"/>
          <p:cNvSpPr txBox="1"/>
          <p:nvPr/>
        </p:nvSpPr>
        <p:spPr>
          <a:xfrm>
            <a:off x="6750423" y="1859340"/>
            <a:ext cx="3641806" cy="1569660"/>
          </a:xfrm>
          <a:prstGeom prst="rect">
            <a:avLst/>
          </a:prstGeom>
          <a:noFill/>
        </p:spPr>
        <p:txBody>
          <a:bodyPr wrap="square" rtlCol="0">
            <a:spAutoFit/>
          </a:bodyPr>
          <a:lstStyle/>
          <a:p>
            <a:r>
              <a:rPr lang="zh-CN" altLang="en-US" sz="1600" dirty="0"/>
              <a:t>首先要保证</a:t>
            </a:r>
            <a:r>
              <a:rPr lang="en-US" altLang="zh-CN" sz="1600" dirty="0" err="1"/>
              <a:t>hadoop+hive</a:t>
            </a:r>
            <a:r>
              <a:rPr lang="zh-CN" altLang="en-US" sz="1600" dirty="0"/>
              <a:t>环境成功搭建，</a:t>
            </a:r>
            <a:r>
              <a:rPr lang="en-US" altLang="zh-CN" sz="1600" dirty="0" err="1"/>
              <a:t>mysql</a:t>
            </a:r>
            <a:r>
              <a:rPr lang="zh-CN" altLang="en-US" sz="1600" dirty="0"/>
              <a:t>也成功安装并可以运行。</a:t>
            </a:r>
            <a:endParaRPr lang="en-US" altLang="zh-CN" sz="1600" dirty="0"/>
          </a:p>
          <a:p>
            <a:r>
              <a:rPr lang="zh-CN" altLang="en-US" sz="1600" dirty="0"/>
              <a:t>之后执行</a:t>
            </a:r>
            <a:r>
              <a:rPr lang="en-US" altLang="zh-CN" sz="1600" dirty="0"/>
              <a:t>start-all.sh</a:t>
            </a:r>
            <a:r>
              <a:rPr lang="zh-CN" altLang="en-US" sz="1600" dirty="0"/>
              <a:t>启动</a:t>
            </a:r>
            <a:r>
              <a:rPr lang="en-US" altLang="zh-CN" sz="1600" dirty="0" err="1"/>
              <a:t>hadoop</a:t>
            </a:r>
            <a:r>
              <a:rPr lang="zh-CN" altLang="en-US" sz="1600" dirty="0"/>
              <a:t>环境，并执行</a:t>
            </a:r>
            <a:r>
              <a:rPr lang="en-US" altLang="zh-CN" sz="1600" dirty="0"/>
              <a:t>hive --service hiveserver2 &amp;</a:t>
            </a:r>
            <a:r>
              <a:rPr lang="zh-CN" altLang="en-US" sz="1600" dirty="0"/>
              <a:t>阻塞运行。截图如下：</a:t>
            </a:r>
            <a:endParaRPr lang="en-US" altLang="zh-CN" sz="1600" dirty="0"/>
          </a:p>
          <a:p>
            <a:endParaRPr lang="en-US" altLang="zh-CN" sz="1600" dirty="0"/>
          </a:p>
        </p:txBody>
      </p:sp>
      <p:pic>
        <p:nvPicPr>
          <p:cNvPr id="10" name="图片 9" descr="电脑屏幕截图&#10;&#10;描述已自动生成"/>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04813" y="3150054"/>
            <a:ext cx="4333025" cy="2037067"/>
          </a:xfrm>
          <a:prstGeom prst="rect">
            <a:avLst/>
          </a:prstGeom>
        </p:spPr>
      </p:pic>
      <p:sp>
        <p:nvSpPr>
          <p:cNvPr id="11" name="文本框 10"/>
          <p:cNvSpPr txBox="1"/>
          <p:nvPr/>
        </p:nvSpPr>
        <p:spPr>
          <a:xfrm>
            <a:off x="6750422" y="5351929"/>
            <a:ext cx="3641807" cy="1077218"/>
          </a:xfrm>
          <a:prstGeom prst="rect">
            <a:avLst/>
          </a:prstGeom>
          <a:noFill/>
        </p:spPr>
        <p:txBody>
          <a:bodyPr wrap="square" rtlCol="0">
            <a:spAutoFit/>
          </a:bodyPr>
          <a:lstStyle/>
          <a:p>
            <a:r>
              <a:rPr lang="zh-CN" altLang="en-US" sz="1600" dirty="0"/>
              <a:t>然后运行</a:t>
            </a:r>
            <a:r>
              <a:rPr lang="en-US" altLang="zh-CN" sz="1600" dirty="0" err="1"/>
              <a:t>pycharm</a:t>
            </a:r>
            <a:r>
              <a:rPr lang="zh-CN" altLang="en-US" sz="1600" dirty="0"/>
              <a:t>，执行左侧代码，进行</a:t>
            </a:r>
            <a:r>
              <a:rPr lang="en-US" altLang="zh-CN" sz="1600" dirty="0"/>
              <a:t>hive</a:t>
            </a:r>
            <a:r>
              <a:rPr lang="zh-CN" altLang="en-US" sz="1600" dirty="0"/>
              <a:t>的连接以及数据库表的导出（使用</a:t>
            </a:r>
            <a:r>
              <a:rPr lang="en-US" altLang="zh-CN" sz="1600" dirty="0"/>
              <a:t>pandas</a:t>
            </a:r>
            <a:r>
              <a:rPr lang="zh-CN" altLang="en-US" sz="1600" dirty="0"/>
              <a:t>第三方库完成对</a:t>
            </a:r>
            <a:r>
              <a:rPr lang="en-US" altLang="zh-CN" sz="1600" dirty="0"/>
              <a:t>csv</a:t>
            </a:r>
            <a:r>
              <a:rPr lang="zh-CN" altLang="en-US" sz="1600" dirty="0"/>
              <a:t>文件的输出）</a:t>
            </a:r>
            <a:endParaRPr lang="zh-CN" altLang="en-US" sz="16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chor="ctr">
            <a:normAutofit/>
          </a:bodyPr>
          <a:lstStyle/>
          <a:p>
            <a:pPr>
              <a:spcAft>
                <a:spcPct val="0"/>
              </a:spcAft>
            </a:pPr>
            <a:r>
              <a:rPr lang="en-US" altLang="zh-CN" dirty="0" err="1">
                <a:latin typeface="Adobe Devanagari" panose="02040503050201020203" pitchFamily="18" charset="0"/>
                <a:ea typeface="黑体" panose="02010609060101010101" pitchFamily="49" charset="-122"/>
              </a:rPr>
              <a:t>Pyechart</a:t>
            </a:r>
            <a:r>
              <a:rPr lang="zh-CN" altLang="en-US" dirty="0">
                <a:latin typeface="Adobe Devanagari" panose="02040503050201020203" pitchFamily="18" charset="0"/>
                <a:ea typeface="黑体" panose="02010609060101010101" pitchFamily="49" charset="-122"/>
              </a:rPr>
              <a:t>作</a:t>
            </a:r>
            <a:r>
              <a:rPr lang="en-US" altLang="zh-CN" dirty="0">
                <a:latin typeface="Adobe Devanagari" panose="02040503050201020203" pitchFamily="18" charset="0"/>
                <a:ea typeface="黑体" panose="02010609060101010101" pitchFamily="49" charset="-122"/>
              </a:rPr>
              <a:t>K</a:t>
            </a:r>
            <a:r>
              <a:rPr lang="zh-CN" altLang="en-US" dirty="0">
                <a:latin typeface="Adobe Devanagari" panose="02040503050201020203" pitchFamily="18" charset="0"/>
                <a:ea typeface="黑体" panose="02010609060101010101" pitchFamily="49" charset="-122"/>
              </a:rPr>
              <a:t>线图</a:t>
            </a:r>
            <a:endParaRPr lang="zh-CN" altLang="en-US" dirty="0">
              <a:latin typeface="Adobe Devanagari" panose="02040503050201020203" pitchFamily="18" charset="0"/>
              <a:ea typeface="黑体" panose="02010609060101010101" pitchFamily="49" charset="-122"/>
            </a:endParaRPr>
          </a:p>
        </p:txBody>
      </p:sp>
      <p:sp>
        <p:nvSpPr>
          <p:cNvPr id="8" name="内容占位符 7"/>
          <p:cNvSpPr>
            <a:spLocks noGrp="1"/>
          </p:cNvSpPr>
          <p:nvPr>
            <p:ph idx="10"/>
          </p:nvPr>
        </p:nvSpPr>
        <p:spPr>
          <a:xfrm>
            <a:off x="528260" y="1256965"/>
            <a:ext cx="5348290" cy="4992915"/>
          </a:xfrm>
        </p:spPr>
        <p:txBody>
          <a:bodyPr/>
          <a:lstStyle/>
          <a:p>
            <a:pPr marL="0" indent="0" algn="ctr">
              <a:buNone/>
            </a:pPr>
            <a:r>
              <a:rPr lang="zh-CN" altLang="en-US" dirty="0">
                <a:latin typeface="Adobe Devanagari" panose="02040503050201020203" pitchFamily="18" charset="0"/>
                <a:ea typeface="黑体" panose="02010609060101010101" pitchFamily="49" charset="-122"/>
              </a:rPr>
              <a:t>代码</a:t>
            </a:r>
            <a:endParaRPr lang="en-US" altLang="zh-CN" dirty="0">
              <a:latin typeface="Adobe Devanagari" panose="02040503050201020203" pitchFamily="18" charset="0"/>
              <a:ea typeface="黑体" panose="02010609060101010101" pitchFamily="49" charset="-122"/>
            </a:endParaRPr>
          </a:p>
          <a:p>
            <a:pPr marL="0" indent="0" algn="ctr">
              <a:buNone/>
            </a:pPr>
            <a:endParaRPr lang="en-US" altLang="zh-CN" dirty="0">
              <a:latin typeface="Adobe Devanagari" panose="02040503050201020203" pitchFamily="18" charset="0"/>
              <a:ea typeface="黑体" panose="02010609060101010101" pitchFamily="49" charset="-122"/>
            </a:endParaRPr>
          </a:p>
          <a:p>
            <a:pPr marL="0" indent="0" algn="ctr">
              <a:buNone/>
            </a:pPr>
            <a:endParaRPr lang="zh-CN" altLang="en-US" dirty="0">
              <a:latin typeface="Adobe Devanagari" panose="02040503050201020203" pitchFamily="18" charset="0"/>
              <a:ea typeface="黑体" panose="02010609060101010101" pitchFamily="49" charset="-122"/>
            </a:endParaRPr>
          </a:p>
        </p:txBody>
      </p:sp>
      <p:pic>
        <p:nvPicPr>
          <p:cNvPr id="3" name="图片 2"/>
          <p:cNvPicPr>
            <a:picLocks noChangeAspect="1"/>
          </p:cNvPicPr>
          <p:nvPr/>
        </p:nvPicPr>
        <p:blipFill>
          <a:blip r:embed="rId1"/>
          <a:stretch>
            <a:fillRect/>
          </a:stretch>
        </p:blipFill>
        <p:spPr>
          <a:xfrm>
            <a:off x="115158" y="1982842"/>
            <a:ext cx="6340981" cy="3299372"/>
          </a:xfrm>
          <a:prstGeom prst="rect">
            <a:avLst/>
          </a:prstGeom>
        </p:spPr>
      </p:pic>
      <p:grpSp>
        <p:nvGrpSpPr>
          <p:cNvPr id="13" name="组合 12"/>
          <p:cNvGrpSpPr/>
          <p:nvPr/>
        </p:nvGrpSpPr>
        <p:grpSpPr>
          <a:xfrm>
            <a:off x="6609601" y="1169895"/>
            <a:ext cx="5348291" cy="5437039"/>
            <a:chOff x="5321446" y="691778"/>
            <a:chExt cx="7271125" cy="7391780"/>
          </a:xfrm>
        </p:grpSpPr>
        <p:pic>
          <p:nvPicPr>
            <p:cNvPr id="10" name="图片 9"/>
            <p:cNvPicPr>
              <a:picLocks noChangeAspect="1"/>
            </p:cNvPicPr>
            <p:nvPr/>
          </p:nvPicPr>
          <p:blipFill>
            <a:blip r:embed="rId2"/>
            <a:stretch>
              <a:fillRect/>
            </a:stretch>
          </p:blipFill>
          <p:spPr>
            <a:xfrm>
              <a:off x="5321446" y="691778"/>
              <a:ext cx="7271123" cy="3251367"/>
            </a:xfrm>
            <a:prstGeom prst="rect">
              <a:avLst/>
            </a:prstGeom>
          </p:spPr>
        </p:pic>
        <p:pic>
          <p:nvPicPr>
            <p:cNvPr id="12" name="图片 11"/>
            <p:cNvPicPr>
              <a:picLocks noChangeAspect="1"/>
            </p:cNvPicPr>
            <p:nvPr/>
          </p:nvPicPr>
          <p:blipFill>
            <a:blip r:embed="rId3"/>
            <a:stretch>
              <a:fillRect/>
            </a:stretch>
          </p:blipFill>
          <p:spPr>
            <a:xfrm>
              <a:off x="5321447" y="3943145"/>
              <a:ext cx="7271124" cy="4140413"/>
            </a:xfrm>
            <a:prstGeom prst="rect">
              <a:avLst/>
            </a:prstGeom>
          </p:spPr>
        </p:pic>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chor="ctr">
            <a:normAutofit/>
          </a:bodyPr>
          <a:lstStyle/>
          <a:p>
            <a:pPr>
              <a:spcAft>
                <a:spcPct val="0"/>
              </a:spcAft>
            </a:pPr>
            <a:r>
              <a:rPr lang="en-US" altLang="zh-CN" dirty="0" err="1">
                <a:latin typeface="Adobe Devanagari" panose="02040503050201020203" pitchFamily="18" charset="0"/>
                <a:ea typeface="黑体" panose="02010609060101010101" pitchFamily="49" charset="-122"/>
              </a:rPr>
              <a:t>Pyechart</a:t>
            </a:r>
            <a:r>
              <a:rPr lang="zh-CN" altLang="en-US" dirty="0">
                <a:latin typeface="Adobe Devanagari" panose="02040503050201020203" pitchFamily="18" charset="0"/>
                <a:ea typeface="黑体" panose="02010609060101010101" pitchFamily="49" charset="-122"/>
              </a:rPr>
              <a:t>作</a:t>
            </a:r>
            <a:r>
              <a:rPr lang="en-US" altLang="zh-CN" dirty="0">
                <a:latin typeface="Adobe Devanagari" panose="02040503050201020203" pitchFamily="18" charset="0"/>
                <a:ea typeface="黑体" panose="02010609060101010101" pitchFamily="49" charset="-122"/>
              </a:rPr>
              <a:t>K</a:t>
            </a:r>
            <a:r>
              <a:rPr lang="zh-CN" altLang="en-US" dirty="0">
                <a:latin typeface="Adobe Devanagari" panose="02040503050201020203" pitchFamily="18" charset="0"/>
                <a:ea typeface="黑体" panose="02010609060101010101" pitchFamily="49" charset="-122"/>
              </a:rPr>
              <a:t>线图</a:t>
            </a:r>
            <a:endParaRPr lang="zh-CN" altLang="en-US" dirty="0">
              <a:latin typeface="Adobe Devanagari" panose="02040503050201020203" pitchFamily="18" charset="0"/>
              <a:ea typeface="黑体" panose="02010609060101010101" pitchFamily="49" charset="-122"/>
            </a:endParaRPr>
          </a:p>
        </p:txBody>
      </p:sp>
      <p:sp>
        <p:nvSpPr>
          <p:cNvPr id="8" name="内容占位符 7"/>
          <p:cNvSpPr>
            <a:spLocks noGrp="1"/>
          </p:cNvSpPr>
          <p:nvPr>
            <p:ph idx="10"/>
          </p:nvPr>
        </p:nvSpPr>
        <p:spPr>
          <a:xfrm>
            <a:off x="3421855" y="1289623"/>
            <a:ext cx="5348290" cy="386778"/>
          </a:xfrm>
        </p:spPr>
        <p:txBody>
          <a:bodyPr>
            <a:normAutofit fontScale="85000" lnSpcReduction="10000"/>
          </a:bodyPr>
          <a:lstStyle/>
          <a:p>
            <a:pPr marL="0" indent="0" algn="ctr">
              <a:buNone/>
            </a:pPr>
            <a:r>
              <a:rPr lang="zh-CN" altLang="en-US" dirty="0">
                <a:latin typeface="Adobe Devanagari" panose="02040503050201020203" pitchFamily="18" charset="0"/>
                <a:ea typeface="黑体" panose="02010609060101010101" pitchFamily="49" charset="-122"/>
              </a:rPr>
              <a:t>分析</a:t>
            </a:r>
            <a:r>
              <a:rPr lang="en-US" altLang="zh-CN" dirty="0">
                <a:latin typeface="Adobe Devanagari" panose="02040503050201020203" pitchFamily="18" charset="0"/>
                <a:ea typeface="黑体" panose="02010609060101010101" pitchFamily="49" charset="-122"/>
              </a:rPr>
              <a:t>——</a:t>
            </a:r>
            <a:r>
              <a:rPr lang="zh-CN" altLang="en-US" dirty="0">
                <a:latin typeface="Adobe Devanagari" panose="02040503050201020203" pitchFamily="18" charset="0"/>
                <a:ea typeface="黑体" panose="02010609060101010101" pitchFamily="49" charset="-122"/>
              </a:rPr>
              <a:t>生成</a:t>
            </a:r>
            <a:r>
              <a:rPr lang="en-US" altLang="zh-CN" dirty="0">
                <a:latin typeface="Adobe Devanagari" panose="02040503050201020203" pitchFamily="18" charset="0"/>
                <a:ea typeface="黑体" panose="02010609060101010101" pitchFamily="49" charset="-122"/>
              </a:rPr>
              <a:t>HTML</a:t>
            </a:r>
            <a:r>
              <a:rPr lang="zh-CN" altLang="en-US" dirty="0">
                <a:latin typeface="Adobe Devanagari" panose="02040503050201020203" pitchFamily="18" charset="0"/>
                <a:ea typeface="黑体" panose="02010609060101010101" pitchFamily="49" charset="-122"/>
              </a:rPr>
              <a:t>文件 以其中两个为例</a:t>
            </a:r>
            <a:endParaRPr lang="en-US" altLang="zh-CN" dirty="0">
              <a:latin typeface="Adobe Devanagari" panose="02040503050201020203" pitchFamily="18" charset="0"/>
              <a:ea typeface="黑体" panose="02010609060101010101" pitchFamily="49" charset="-122"/>
            </a:endParaRPr>
          </a:p>
          <a:p>
            <a:pPr marL="0" indent="0" algn="ctr">
              <a:buNone/>
            </a:pPr>
            <a:endParaRPr lang="en-US" altLang="zh-CN" dirty="0">
              <a:latin typeface="Adobe Devanagari" panose="02040503050201020203" pitchFamily="18" charset="0"/>
              <a:ea typeface="黑体" panose="02010609060101010101" pitchFamily="49" charset="-122"/>
            </a:endParaRPr>
          </a:p>
          <a:p>
            <a:pPr marL="0" indent="0" algn="ctr">
              <a:buNone/>
            </a:pPr>
            <a:endParaRPr lang="zh-CN" altLang="en-US" dirty="0">
              <a:latin typeface="Adobe Devanagari" panose="02040503050201020203" pitchFamily="18" charset="0"/>
              <a:ea typeface="黑体" panose="02010609060101010101" pitchFamily="49" charset="-122"/>
            </a:endParaRPr>
          </a:p>
        </p:txBody>
      </p:sp>
      <p:pic>
        <p:nvPicPr>
          <p:cNvPr id="5" name="图片 4"/>
          <p:cNvPicPr>
            <a:picLocks noChangeAspect="1"/>
          </p:cNvPicPr>
          <p:nvPr/>
        </p:nvPicPr>
        <p:blipFill>
          <a:blip r:embed="rId1"/>
          <a:stretch>
            <a:fillRect/>
          </a:stretch>
        </p:blipFill>
        <p:spPr>
          <a:xfrm>
            <a:off x="638399" y="1796129"/>
            <a:ext cx="5319412" cy="3036060"/>
          </a:xfrm>
          <a:prstGeom prst="rect">
            <a:avLst/>
          </a:prstGeom>
        </p:spPr>
      </p:pic>
      <p:pic>
        <p:nvPicPr>
          <p:cNvPr id="7" name="图片 6"/>
          <p:cNvPicPr>
            <a:picLocks noChangeAspect="1"/>
          </p:cNvPicPr>
          <p:nvPr/>
        </p:nvPicPr>
        <p:blipFill>
          <a:blip r:embed="rId2"/>
          <a:stretch>
            <a:fillRect/>
          </a:stretch>
        </p:blipFill>
        <p:spPr>
          <a:xfrm>
            <a:off x="6234191" y="1796129"/>
            <a:ext cx="5547393" cy="3058287"/>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normAutofit fontScale="90000"/>
          </a:bodyPr>
          <a:lstStyle/>
          <a:p>
            <a:pPr>
              <a:spcAft>
                <a:spcPct val="0"/>
              </a:spcAft>
            </a:pPr>
            <a:r>
              <a:rPr lang="zh-CN" altLang="en-US" dirty="0">
                <a:latin typeface="Adobe Devanagari" panose="02040503050201020203" pitchFamily="18" charset="0"/>
                <a:ea typeface="黑体" panose="02010609060101010101" pitchFamily="49" charset="-122"/>
              </a:rPr>
              <a:t>前端界面设计</a:t>
            </a:r>
            <a:r>
              <a:rPr lang="en-US" altLang="zh-CN" dirty="0">
                <a:latin typeface="Adobe Devanagari" panose="02040503050201020203" pitchFamily="18" charset="0"/>
                <a:ea typeface="黑体" panose="02010609060101010101" pitchFamily="49" charset="-122"/>
              </a:rPr>
              <a:t>-</a:t>
            </a:r>
            <a:r>
              <a:rPr lang="zh-CN" altLang="en-US" dirty="0">
                <a:latin typeface="Adobe Devanagari" panose="02040503050201020203" pitchFamily="18" charset="0"/>
                <a:ea typeface="黑体" panose="02010609060101010101" pitchFamily="49" charset="-122"/>
              </a:rPr>
              <a:t>主页</a:t>
            </a:r>
            <a:endParaRPr lang="zh-CN" altLang="en-US" dirty="0">
              <a:latin typeface="Adobe Devanagari" panose="02040503050201020203" pitchFamily="18" charset="0"/>
              <a:ea typeface="黑体" panose="02010609060101010101" pitchFamily="49" charset="-122"/>
            </a:endParaRPr>
          </a:p>
        </p:txBody>
      </p:sp>
      <p:pic>
        <p:nvPicPr>
          <p:cNvPr id="10" name="图片 9" descr="T5J_{6HF0XSY%OED}LWIXJJ"/>
          <p:cNvPicPr>
            <a:picLocks noChangeAspect="1"/>
          </p:cNvPicPr>
          <p:nvPr/>
        </p:nvPicPr>
        <p:blipFill>
          <a:blip r:embed="rId1"/>
          <a:srcRect b="64764"/>
          <a:stretch>
            <a:fillRect/>
          </a:stretch>
        </p:blipFill>
        <p:spPr>
          <a:xfrm>
            <a:off x="202565" y="1169670"/>
            <a:ext cx="8393430" cy="5238750"/>
          </a:xfrm>
          <a:prstGeom prst="rect">
            <a:avLst/>
          </a:prstGeom>
        </p:spPr>
      </p:pic>
      <p:sp>
        <p:nvSpPr>
          <p:cNvPr id="11" name="文本框 10"/>
          <p:cNvSpPr txBox="1"/>
          <p:nvPr/>
        </p:nvSpPr>
        <p:spPr>
          <a:xfrm>
            <a:off x="9036685" y="1169670"/>
            <a:ext cx="2830195" cy="3107690"/>
          </a:xfrm>
          <a:prstGeom prst="rect">
            <a:avLst/>
          </a:prstGeom>
          <a:noFill/>
        </p:spPr>
        <p:txBody>
          <a:bodyPr wrap="square" rtlCol="0">
            <a:spAutoFit/>
          </a:bodyPr>
          <a:p>
            <a:r>
              <a:rPr lang="en-US" altLang="zh-CN" sz="2800"/>
              <a:t>1.</a:t>
            </a:r>
            <a:r>
              <a:rPr lang="zh-CN" altLang="en-US" sz="2800"/>
              <a:t>显示所有爬取的股票、货币，期货的名称、简介介绍及链接</a:t>
            </a:r>
            <a:endParaRPr lang="zh-CN" altLang="en-US" sz="2800"/>
          </a:p>
          <a:p>
            <a:endParaRPr lang="en-US" altLang="zh-CN" sz="2800"/>
          </a:p>
          <a:p>
            <a:r>
              <a:rPr lang="en-US" altLang="zh-CN" sz="2800"/>
              <a:t>2.UI</a:t>
            </a:r>
            <a:r>
              <a:rPr lang="zh-CN" altLang="en-US" sz="2800"/>
              <a:t>简洁，界面舒适</a:t>
            </a:r>
            <a:endParaRPr lang="zh-CN" altLang="en-US" sz="280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normAutofit fontScale="90000"/>
          </a:bodyPr>
          <a:lstStyle/>
          <a:p>
            <a:pPr>
              <a:spcAft>
                <a:spcPct val="0"/>
              </a:spcAft>
            </a:pPr>
            <a:r>
              <a:rPr lang="zh-CN" altLang="en-US" dirty="0">
                <a:latin typeface="Adobe Devanagari" panose="02040503050201020203" pitchFamily="18" charset="0"/>
                <a:ea typeface="黑体" panose="02010609060101010101" pitchFamily="49" charset="-122"/>
              </a:rPr>
              <a:t>前端界面设计</a:t>
            </a:r>
            <a:r>
              <a:rPr lang="en-US" altLang="zh-CN" dirty="0">
                <a:latin typeface="Adobe Devanagari" panose="02040503050201020203" pitchFamily="18" charset="0"/>
                <a:ea typeface="黑体" panose="02010609060101010101" pitchFamily="49" charset="-122"/>
              </a:rPr>
              <a:t>-</a:t>
            </a:r>
            <a:r>
              <a:rPr lang="zh-CN" altLang="en-US" dirty="0">
                <a:latin typeface="Adobe Devanagari" panose="02040503050201020203" pitchFamily="18" charset="0"/>
                <a:ea typeface="黑体" panose="02010609060101010101" pitchFamily="49" charset="-122"/>
              </a:rPr>
              <a:t>金融数据显示</a:t>
            </a:r>
            <a:endParaRPr lang="zh-CN" altLang="en-US" dirty="0">
              <a:latin typeface="Adobe Devanagari" panose="02040503050201020203" pitchFamily="18" charset="0"/>
              <a:ea typeface="黑体" panose="02010609060101010101" pitchFamily="49" charset="-122"/>
            </a:endParaRPr>
          </a:p>
        </p:txBody>
      </p:sp>
      <p:sp>
        <p:nvSpPr>
          <p:cNvPr id="11" name="文本框 10"/>
          <p:cNvSpPr txBox="1"/>
          <p:nvPr/>
        </p:nvSpPr>
        <p:spPr>
          <a:xfrm>
            <a:off x="9057005" y="1758315"/>
            <a:ext cx="2830195" cy="2676525"/>
          </a:xfrm>
          <a:prstGeom prst="rect">
            <a:avLst/>
          </a:prstGeom>
          <a:noFill/>
        </p:spPr>
        <p:txBody>
          <a:bodyPr wrap="square" rtlCol="0">
            <a:spAutoFit/>
          </a:bodyPr>
          <a:p>
            <a:r>
              <a:rPr lang="en-US" altLang="zh-CN" sz="2800"/>
              <a:t>1.</a:t>
            </a:r>
            <a:r>
              <a:rPr lang="zh-CN" altLang="en-US" sz="2800"/>
              <a:t>显示该股票（、货币、期货）</a:t>
            </a:r>
            <a:r>
              <a:rPr lang="en-US" altLang="zh-CN" sz="2800"/>
              <a:t>7</a:t>
            </a:r>
            <a:r>
              <a:rPr lang="zh-CN" altLang="en-US" sz="2800"/>
              <a:t>月</a:t>
            </a:r>
            <a:r>
              <a:rPr lang="en-US" altLang="zh-CN" sz="2800"/>
              <a:t>K</a:t>
            </a:r>
            <a:r>
              <a:rPr lang="zh-CN" altLang="en-US" sz="2800"/>
              <a:t>线图</a:t>
            </a:r>
            <a:endParaRPr lang="zh-CN" altLang="en-US" sz="2800"/>
          </a:p>
          <a:p>
            <a:endParaRPr lang="en-US" altLang="zh-CN" sz="2800"/>
          </a:p>
          <a:p>
            <a:r>
              <a:rPr lang="en-US" altLang="zh-CN" sz="2800"/>
              <a:t>2.UI</a:t>
            </a:r>
            <a:r>
              <a:rPr lang="zh-CN" altLang="en-US" sz="2800"/>
              <a:t>简洁，界面舒适</a:t>
            </a:r>
            <a:endParaRPr lang="zh-CN" altLang="en-US" sz="2800"/>
          </a:p>
        </p:txBody>
      </p:sp>
      <p:pic>
        <p:nvPicPr>
          <p:cNvPr id="3" name="图片 2" descr="OE%%@FXD}B4HT]0D2Q]K9E7"/>
          <p:cNvPicPr>
            <a:picLocks noChangeAspect="1"/>
          </p:cNvPicPr>
          <p:nvPr/>
        </p:nvPicPr>
        <p:blipFill>
          <a:blip r:embed="rId1"/>
          <a:srcRect r="10088"/>
          <a:stretch>
            <a:fillRect/>
          </a:stretch>
        </p:blipFill>
        <p:spPr>
          <a:xfrm>
            <a:off x="182245" y="1573530"/>
            <a:ext cx="8608060" cy="449770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
          </p:nvPr>
        </p:nvSpPr>
        <p:spPr>
          <a:xfrm>
            <a:off x="1785032" y="1287277"/>
            <a:ext cx="8607198" cy="3924151"/>
          </a:xfrm>
        </p:spPr>
        <p:txBody>
          <a:bodyPr/>
          <a:lstStyle/>
          <a:p>
            <a:pPr latinLnBrk="1">
              <a:lnSpc>
                <a:spcPct val="150000"/>
              </a:lnSpc>
              <a:spcBef>
                <a:spcPct val="0"/>
              </a:spcBef>
              <a:spcAft>
                <a:spcPct val="0"/>
              </a:spcAft>
            </a:pPr>
            <a:r>
              <a:rPr lang="en-US" altLang="zh-CN" dirty="0">
                <a:solidFill>
                  <a:srgbClr val="42464B"/>
                </a:solidFill>
                <a:latin typeface="Adobe Devanagari" panose="02040503050201020203" pitchFamily="18" charset="0"/>
                <a:ea typeface="黑体" panose="02010609060101010101" pitchFamily="49" charset="-122"/>
              </a:rPr>
              <a:t>       </a:t>
            </a:r>
            <a:r>
              <a:rPr lang="en-US" altLang="zh-CN" dirty="0" err="1">
                <a:solidFill>
                  <a:srgbClr val="42464B"/>
                </a:solidFill>
                <a:latin typeface="Adobe Devanagari" panose="02040503050201020203" pitchFamily="18" charset="0"/>
                <a:ea typeface="黑体" panose="02010609060101010101" pitchFamily="49" charset="-122"/>
              </a:rPr>
              <a:t>项目总体目标是</a:t>
            </a:r>
            <a:r>
              <a:rPr lang="zh-CN" altLang="en-US" dirty="0">
                <a:solidFill>
                  <a:srgbClr val="42464B"/>
                </a:solidFill>
                <a:latin typeface="Adobe Devanagari" panose="02040503050201020203" pitchFamily="18" charset="0"/>
                <a:ea typeface="黑体" panose="02010609060101010101" pitchFamily="49" charset="-122"/>
              </a:rPr>
              <a:t>使用爬虫技术爬取各种大数据信息进行整理汇总，配合 </a:t>
            </a:r>
            <a:r>
              <a:rPr lang="en-US" altLang="zh-CN" dirty="0">
                <a:solidFill>
                  <a:srgbClr val="42464B"/>
                </a:solidFill>
                <a:latin typeface="Adobe Devanagari" panose="02040503050201020203" pitchFamily="18" charset="0"/>
                <a:ea typeface="黑体" panose="02010609060101010101" pitchFamily="49" charset="-122"/>
              </a:rPr>
              <a:t>Hadoop + Hive </a:t>
            </a:r>
            <a:r>
              <a:rPr lang="zh-CN" altLang="en-US" dirty="0">
                <a:solidFill>
                  <a:srgbClr val="42464B"/>
                </a:solidFill>
                <a:latin typeface="Adobe Devanagari" panose="02040503050201020203" pitchFamily="18" charset="0"/>
                <a:ea typeface="黑体" panose="02010609060101010101" pitchFamily="49" charset="-122"/>
              </a:rPr>
              <a:t>集群进行存取和导出，通过 </a:t>
            </a:r>
            <a:r>
              <a:rPr lang="en-US" altLang="zh-CN" dirty="0">
                <a:solidFill>
                  <a:srgbClr val="42464B"/>
                </a:solidFill>
                <a:latin typeface="Adobe Devanagari" panose="02040503050201020203" pitchFamily="18" charset="0"/>
                <a:ea typeface="黑体" panose="02010609060101010101" pitchFamily="49" charset="-122"/>
              </a:rPr>
              <a:t>python web</a:t>
            </a:r>
            <a:r>
              <a:rPr lang="zh-CN" altLang="en-US" dirty="0">
                <a:solidFill>
                  <a:srgbClr val="42464B"/>
                </a:solidFill>
                <a:latin typeface="Adobe Devanagari" panose="02040503050201020203" pitchFamily="18" charset="0"/>
                <a:ea typeface="黑体" panose="02010609060101010101" pitchFamily="49" charset="-122"/>
              </a:rPr>
              <a:t>框架 </a:t>
            </a:r>
            <a:r>
              <a:rPr lang="en-US" altLang="zh-CN" dirty="0">
                <a:solidFill>
                  <a:srgbClr val="42464B"/>
                </a:solidFill>
                <a:latin typeface="Adobe Devanagari" panose="02040503050201020203" pitchFamily="18" charset="0"/>
                <a:ea typeface="黑体" panose="02010609060101010101" pitchFamily="49" charset="-122"/>
              </a:rPr>
              <a:t>Django </a:t>
            </a:r>
            <a:r>
              <a:rPr lang="zh-CN" altLang="en-US" dirty="0">
                <a:solidFill>
                  <a:srgbClr val="42464B"/>
                </a:solidFill>
                <a:latin typeface="Adobe Devanagari" panose="02040503050201020203" pitchFamily="18" charset="0"/>
                <a:ea typeface="黑体" panose="02010609060101010101" pitchFamily="49" charset="-122"/>
              </a:rPr>
              <a:t>实现数据的可视化</a:t>
            </a:r>
            <a:r>
              <a:rPr lang="en-US" altLang="zh-CN" dirty="0">
                <a:solidFill>
                  <a:srgbClr val="42464B"/>
                </a:solidFill>
                <a:latin typeface="Adobe Devanagari" panose="02040503050201020203" pitchFamily="18" charset="0"/>
                <a:ea typeface="黑体" panose="02010609060101010101" pitchFamily="49" charset="-122"/>
              </a:rPr>
              <a:t>——K</a:t>
            </a:r>
            <a:r>
              <a:rPr lang="zh-CN" altLang="en-US" dirty="0">
                <a:solidFill>
                  <a:srgbClr val="42464B"/>
                </a:solidFill>
                <a:latin typeface="Adobe Devanagari" panose="02040503050201020203" pitchFamily="18" charset="0"/>
                <a:ea typeface="黑体" panose="02010609060101010101" pitchFamily="49" charset="-122"/>
              </a:rPr>
              <a:t>线图。</a:t>
            </a:r>
            <a:r>
              <a:rPr lang="en-US" altLang="zh-CN" dirty="0" err="1">
                <a:solidFill>
                  <a:srgbClr val="42464B"/>
                </a:solidFill>
                <a:latin typeface="Adobe Devanagari" panose="02040503050201020203" pitchFamily="18" charset="0"/>
                <a:ea typeface="黑体" panose="02010609060101010101" pitchFamily="49" charset="-122"/>
              </a:rPr>
              <a:t>该项目不仅满足目前的业务需要</a:t>
            </a:r>
            <a:r>
              <a:rPr lang="en-US" altLang="zh-CN" dirty="0">
                <a:solidFill>
                  <a:srgbClr val="42464B"/>
                </a:solidFill>
                <a:latin typeface="Adobe Devanagari" panose="02040503050201020203" pitchFamily="18" charset="0"/>
                <a:ea typeface="黑体" panose="02010609060101010101" pitchFamily="49" charset="-122"/>
              </a:rPr>
              <a:t>，</a:t>
            </a:r>
            <a:r>
              <a:rPr lang="zh-CN" altLang="en-US" dirty="0">
                <a:solidFill>
                  <a:srgbClr val="42464B"/>
                </a:solidFill>
                <a:latin typeface="Adobe Devanagari" panose="02040503050201020203" pitchFamily="18" charset="0"/>
                <a:ea typeface="黑体" panose="02010609060101010101" pitchFamily="49" charset="-122"/>
              </a:rPr>
              <a:t>还可以动态地更新，满足金融界人士的客观需求，和数据分析公司对于数据分析的需求，具有很高的商业价值和应用价值。</a:t>
            </a:r>
            <a:endParaRPr lang="en-US" altLang="zh-CN" dirty="0">
              <a:solidFill>
                <a:srgbClr val="42464B"/>
              </a:solidFill>
              <a:latin typeface="Adobe Devanagari" panose="02040503050201020203" pitchFamily="18" charset="0"/>
              <a:ea typeface="黑体" panose="02010609060101010101" pitchFamily="49" charset="-122"/>
            </a:endParaRPr>
          </a:p>
          <a:p>
            <a:pPr>
              <a:lnSpc>
                <a:spcPct val="150000"/>
              </a:lnSpc>
              <a:spcBef>
                <a:spcPct val="0"/>
              </a:spcBef>
              <a:spcAft>
                <a:spcPct val="0"/>
              </a:spcAft>
            </a:pPr>
            <a:endParaRPr lang="zh-CN" altLang="en-US" dirty="0">
              <a:latin typeface="Adobe Devanagari" panose="02040503050201020203" pitchFamily="18" charset="0"/>
              <a:ea typeface="黑体" panose="02010609060101010101" pitchFamily="49" charset="-122"/>
            </a:endParaRPr>
          </a:p>
        </p:txBody>
      </p:sp>
      <p:sp>
        <p:nvSpPr>
          <p:cNvPr id="3" name="标题 2"/>
          <p:cNvSpPr>
            <a:spLocks noGrp="1"/>
          </p:cNvSpPr>
          <p:nvPr>
            <p:ph type="title"/>
          </p:nvPr>
        </p:nvSpPr>
        <p:spPr/>
        <p:txBody>
          <a:bodyPr/>
          <a:lstStyle/>
          <a:p>
            <a:pPr>
              <a:spcAft>
                <a:spcPct val="0"/>
              </a:spcAft>
            </a:pPr>
            <a:r>
              <a:rPr lang="zh-CN" altLang="en-US" dirty="0">
                <a:latin typeface="Adobe Devanagari" panose="02040503050201020203" pitchFamily="18" charset="0"/>
                <a:ea typeface="黑体" panose="02010609060101010101" pitchFamily="49" charset="-122"/>
              </a:rPr>
              <a:t>前言</a:t>
            </a:r>
            <a:endParaRPr lang="zh-CN" altLang="en-US" dirty="0">
              <a:latin typeface="Adobe Devanagari" panose="02040503050201020203" pitchFamily="18" charset="0"/>
              <a:ea typeface="黑体" panose="02010609060101010101" pitchFamily="49" charset="-122"/>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normAutofit fontScale="90000"/>
          </a:bodyPr>
          <a:lstStyle/>
          <a:p>
            <a:pPr>
              <a:spcAft>
                <a:spcPct val="0"/>
              </a:spcAft>
            </a:pPr>
            <a:r>
              <a:rPr lang="zh-CN" altLang="en-US" dirty="0">
                <a:latin typeface="Adobe Devanagari" panose="02040503050201020203" pitchFamily="18" charset="0"/>
                <a:ea typeface="黑体" panose="02010609060101010101" pitchFamily="49" charset="-122"/>
              </a:rPr>
              <a:t>前端界面设计</a:t>
            </a:r>
            <a:r>
              <a:rPr lang="en-US" altLang="zh-CN" dirty="0">
                <a:latin typeface="Adobe Devanagari" panose="02040503050201020203" pitchFamily="18" charset="0"/>
                <a:ea typeface="黑体" panose="02010609060101010101" pitchFamily="49" charset="-122"/>
              </a:rPr>
              <a:t>-about us</a:t>
            </a:r>
            <a:endParaRPr lang="zh-CN" altLang="en-US" dirty="0">
              <a:latin typeface="Adobe Devanagari" panose="02040503050201020203" pitchFamily="18" charset="0"/>
              <a:ea typeface="黑体" panose="02010609060101010101" pitchFamily="49" charset="-122"/>
            </a:endParaRPr>
          </a:p>
        </p:txBody>
      </p:sp>
      <p:sp>
        <p:nvSpPr>
          <p:cNvPr id="11" name="文本框 10"/>
          <p:cNvSpPr txBox="1"/>
          <p:nvPr/>
        </p:nvSpPr>
        <p:spPr>
          <a:xfrm>
            <a:off x="9178290" y="3168015"/>
            <a:ext cx="2830195" cy="521970"/>
          </a:xfrm>
          <a:prstGeom prst="rect">
            <a:avLst/>
          </a:prstGeom>
          <a:noFill/>
        </p:spPr>
        <p:txBody>
          <a:bodyPr wrap="square" rtlCol="0">
            <a:spAutoFit/>
          </a:bodyPr>
          <a:p>
            <a:r>
              <a:rPr lang="zh-CN" altLang="en-US" sz="2800"/>
              <a:t>一组团队介绍</a:t>
            </a:r>
            <a:endParaRPr lang="zh-CN" altLang="en-US" sz="2800"/>
          </a:p>
        </p:txBody>
      </p:sp>
      <p:pic>
        <p:nvPicPr>
          <p:cNvPr id="3" name="图片 2" descr="C9[I7S{CRK41_~{Q}6[9}WA"/>
          <p:cNvPicPr>
            <a:picLocks noChangeAspect="1"/>
          </p:cNvPicPr>
          <p:nvPr/>
        </p:nvPicPr>
        <p:blipFill>
          <a:blip r:embed="rId1"/>
          <a:stretch>
            <a:fillRect/>
          </a:stretch>
        </p:blipFill>
        <p:spPr>
          <a:xfrm>
            <a:off x="102870" y="1798320"/>
            <a:ext cx="8933815" cy="419735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spcAft>
                <a:spcPct val="0"/>
              </a:spcAft>
            </a:pPr>
            <a:r>
              <a:rPr lang="zh-CN" altLang="en-US" dirty="0">
                <a:latin typeface="Adobe Devanagari" panose="02040503050201020203" pitchFamily="18" charset="0"/>
                <a:ea typeface="黑体" panose="02010609060101010101" pitchFamily="49" charset="-122"/>
              </a:rPr>
              <a:t>功能业务逻辑实现</a:t>
            </a:r>
            <a:endParaRPr lang="zh-CN" altLang="en-US" dirty="0">
              <a:latin typeface="Adobe Devanagari" panose="02040503050201020203" pitchFamily="18" charset="0"/>
              <a:ea typeface="黑体" panose="02010609060101010101" pitchFamily="49" charset="-122"/>
            </a:endParaRPr>
          </a:p>
        </p:txBody>
      </p:sp>
      <p:sp>
        <p:nvSpPr>
          <p:cNvPr id="10" name="内容占位符 5"/>
          <p:cNvSpPr txBox="1"/>
          <p:nvPr/>
        </p:nvSpPr>
        <p:spPr>
          <a:xfrm>
            <a:off x="1785031" y="1792507"/>
            <a:ext cx="8281757" cy="460829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ct val="0"/>
              </a:spcBef>
              <a:spcAft>
                <a:spcPct val="0"/>
              </a:spcAft>
            </a:pPr>
            <a:r>
              <a:rPr lang="zh-CN" altLang="en-US" sz="3600" b="1" dirty="0">
                <a:latin typeface="Adobe Devanagari" panose="02040503050201020203" pitchFamily="18" charset="0"/>
                <a:ea typeface="黑体" panose="02010609060101010101" pitchFamily="49" charset="-122"/>
              </a:rPr>
              <a:t>功能业务逻辑实现</a:t>
            </a:r>
            <a:endParaRPr lang="en-US" altLang="zh-CN" sz="3600" b="1" dirty="0">
              <a:latin typeface="Adobe Devanagari" panose="02040503050201020203" pitchFamily="18" charset="0"/>
              <a:ea typeface="黑体" panose="02010609060101010101" pitchFamily="49" charset="-122"/>
            </a:endParaRPr>
          </a:p>
          <a:p>
            <a:pPr>
              <a:spcBef>
                <a:spcPct val="0"/>
              </a:spcBef>
              <a:spcAft>
                <a:spcPct val="0"/>
              </a:spcAft>
            </a:pPr>
            <a:endParaRPr lang="en-US" altLang="zh-CN" sz="3600" b="1" dirty="0">
              <a:latin typeface="Adobe Devanagari" panose="02040503050201020203" pitchFamily="18" charset="0"/>
              <a:ea typeface="黑体" panose="02010609060101010101" pitchFamily="49" charset="-122"/>
            </a:endParaRPr>
          </a:p>
          <a:p>
            <a:pPr marL="0" indent="0">
              <a:spcBef>
                <a:spcPct val="0"/>
              </a:spcBef>
              <a:spcAft>
                <a:spcPct val="0"/>
              </a:spcAft>
              <a:buNone/>
            </a:pPr>
            <a:r>
              <a:rPr lang="en-US" altLang="zh-CN" dirty="0">
                <a:latin typeface="Adobe Devanagari" panose="02040503050201020203" pitchFamily="18" charset="0"/>
                <a:ea typeface="黑体" panose="02010609060101010101" pitchFamily="49" charset="-122"/>
              </a:rPr>
              <a:t>1</a:t>
            </a:r>
            <a:r>
              <a:rPr lang="zh-CN" altLang="en-US" dirty="0">
                <a:latin typeface="Adobe Devanagari" panose="02040503050201020203" pitchFamily="18" charset="0"/>
                <a:ea typeface="黑体" panose="02010609060101010101" pitchFamily="49" charset="-122"/>
              </a:rPr>
              <a:t>、</a:t>
            </a:r>
            <a:r>
              <a:rPr lang="zh-CN" altLang="en-US" dirty="0">
                <a:solidFill>
                  <a:srgbClr val="42464B"/>
                </a:solidFill>
                <a:latin typeface="Adobe Devanagari" panose="02040503050201020203" pitchFamily="18" charset="0"/>
                <a:ea typeface="黑体" panose="02010609060101010101" pitchFamily="49" charset="-122"/>
              </a:rPr>
              <a:t>对</a:t>
            </a:r>
            <a:r>
              <a:rPr lang="zh-CN" altLang="zh-CN" dirty="0">
                <a:solidFill>
                  <a:srgbClr val="42464B"/>
                </a:solidFill>
                <a:latin typeface="Adobe Devanagari" panose="02040503050201020203" pitchFamily="18" charset="0"/>
                <a:ea typeface="黑体" panose="02010609060101010101" pitchFamily="49" charset="-122"/>
              </a:rPr>
              <a:t>员工工资进行结算</a:t>
            </a:r>
            <a:endParaRPr lang="en-US" altLang="zh-CN" dirty="0">
              <a:latin typeface="Adobe Devanagari" panose="02040503050201020203" pitchFamily="18" charset="0"/>
              <a:ea typeface="黑体" panose="02010609060101010101" pitchFamily="49" charset="-122"/>
            </a:endParaRPr>
          </a:p>
          <a:p>
            <a:pPr marL="0" indent="0">
              <a:spcBef>
                <a:spcPct val="0"/>
              </a:spcBef>
              <a:spcAft>
                <a:spcPct val="0"/>
              </a:spcAft>
              <a:buNone/>
            </a:pPr>
            <a:r>
              <a:rPr lang="en-US" altLang="zh-CN" dirty="0">
                <a:latin typeface="Adobe Devanagari" panose="02040503050201020203" pitchFamily="18" charset="0"/>
                <a:ea typeface="黑体" panose="02010609060101010101" pitchFamily="49" charset="-122"/>
              </a:rPr>
              <a:t>2</a:t>
            </a:r>
            <a:r>
              <a:rPr lang="zh-CN" altLang="en-US" dirty="0">
                <a:latin typeface="Adobe Devanagari" panose="02040503050201020203" pitchFamily="18" charset="0"/>
                <a:ea typeface="黑体" panose="02010609060101010101" pitchFamily="49" charset="-122"/>
              </a:rPr>
              <a:t>、</a:t>
            </a:r>
            <a:r>
              <a:rPr lang="zh-CN" altLang="en-US" dirty="0">
                <a:latin typeface="Adobe Devanagari" panose="02040503050201020203" pitchFamily="18" charset="0"/>
                <a:ea typeface="黑体" panose="02010609060101010101" pitchFamily="49" charset="-122"/>
                <a:cs typeface="微软雅黑" panose="020B0503020204020204" pitchFamily="34" charset="-122"/>
              </a:rPr>
              <a:t>对工资项目进行查询</a:t>
            </a:r>
            <a:endParaRPr lang="en-US" altLang="zh-CN" dirty="0">
              <a:latin typeface="Adobe Devanagari" panose="02040503050201020203" pitchFamily="18" charset="0"/>
              <a:ea typeface="黑体" panose="02010609060101010101" pitchFamily="49" charset="-122"/>
            </a:endParaRPr>
          </a:p>
          <a:p>
            <a:pPr marL="0" indent="0">
              <a:spcBef>
                <a:spcPct val="0"/>
              </a:spcBef>
              <a:spcAft>
                <a:spcPct val="0"/>
              </a:spcAft>
              <a:buNone/>
            </a:pPr>
            <a:r>
              <a:rPr lang="en-US" altLang="zh-CN" dirty="0">
                <a:latin typeface="Adobe Devanagari" panose="02040503050201020203" pitchFamily="18" charset="0"/>
                <a:ea typeface="黑体" panose="02010609060101010101" pitchFamily="49" charset="-122"/>
              </a:rPr>
              <a:t>3</a:t>
            </a:r>
            <a:r>
              <a:rPr lang="zh-CN" altLang="en-US" dirty="0">
                <a:latin typeface="Adobe Devanagari" panose="02040503050201020203" pitchFamily="18" charset="0"/>
                <a:ea typeface="黑体" panose="02010609060101010101" pitchFamily="49" charset="-122"/>
              </a:rPr>
              <a:t>、</a:t>
            </a:r>
            <a:r>
              <a:rPr lang="zh-CN" altLang="en-US" dirty="0">
                <a:latin typeface="Adobe Devanagari" panose="02040503050201020203" pitchFamily="18" charset="0"/>
                <a:ea typeface="黑体" panose="02010609060101010101" pitchFamily="49" charset="-122"/>
                <a:cs typeface="微软雅黑" panose="020B0503020204020204" pitchFamily="34" charset="-122"/>
              </a:rPr>
              <a:t>对工资项目进行修改</a:t>
            </a:r>
            <a:endParaRPr lang="en-US" altLang="zh-CN" dirty="0">
              <a:latin typeface="Adobe Devanagari" panose="02040503050201020203" pitchFamily="18" charset="0"/>
              <a:ea typeface="黑体" panose="02010609060101010101" pitchFamily="49" charset="-122"/>
            </a:endParaRPr>
          </a:p>
          <a:p>
            <a:pPr marL="0" indent="0">
              <a:spcBef>
                <a:spcPct val="0"/>
              </a:spcBef>
              <a:spcAft>
                <a:spcPct val="0"/>
              </a:spcAft>
              <a:buNone/>
            </a:pPr>
            <a:r>
              <a:rPr lang="en-US" altLang="zh-CN" dirty="0">
                <a:latin typeface="Adobe Devanagari" panose="02040503050201020203" pitchFamily="18" charset="0"/>
                <a:ea typeface="黑体" panose="02010609060101010101" pitchFamily="49" charset="-122"/>
              </a:rPr>
              <a:t>4</a:t>
            </a:r>
            <a:r>
              <a:rPr lang="zh-CN" altLang="en-US" dirty="0">
                <a:latin typeface="Adobe Devanagari" panose="02040503050201020203" pitchFamily="18" charset="0"/>
                <a:ea typeface="黑体" panose="02010609060101010101" pitchFamily="49" charset="-122"/>
              </a:rPr>
              <a:t>、</a:t>
            </a:r>
            <a:r>
              <a:rPr lang="zh-CN" altLang="en-US" dirty="0">
                <a:latin typeface="Adobe Devanagari" panose="02040503050201020203" pitchFamily="18" charset="0"/>
                <a:ea typeface="黑体" panose="02010609060101010101" pitchFamily="49" charset="-122"/>
                <a:cs typeface="微软雅黑" panose="020B0503020204020204" pitchFamily="34" charset="-122"/>
              </a:rPr>
              <a:t>对导入项目进行管理</a:t>
            </a:r>
            <a:endParaRPr lang="zh-CN" altLang="en-US" dirty="0">
              <a:latin typeface="Adobe Devanagari" panose="02040503050201020203" pitchFamily="18" charset="0"/>
              <a:ea typeface="黑体" panose="02010609060101010101" pitchFamily="49" charset="-122"/>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pPr>
              <a:spcAft>
                <a:spcPct val="0"/>
              </a:spcAft>
            </a:pPr>
            <a:r>
              <a:rPr lang="zh-CN" altLang="en-US" dirty="0">
                <a:latin typeface="Adobe Devanagari" panose="02040503050201020203" pitchFamily="18" charset="0"/>
                <a:ea typeface="黑体" panose="02010609060101010101" pitchFamily="49" charset="-122"/>
              </a:rPr>
              <a:t>技术问题</a:t>
            </a:r>
            <a:endParaRPr lang="zh-CN" altLang="en-US" dirty="0">
              <a:latin typeface="Adobe Devanagari" panose="02040503050201020203" pitchFamily="18" charset="0"/>
              <a:ea typeface="黑体" panose="02010609060101010101" pitchFamily="49" charset="-122"/>
            </a:endParaRPr>
          </a:p>
        </p:txBody>
      </p:sp>
      <p:sp>
        <p:nvSpPr>
          <p:cNvPr id="5" name="内容占位符 4"/>
          <p:cNvSpPr>
            <a:spLocks noGrp="1"/>
          </p:cNvSpPr>
          <p:nvPr>
            <p:ph idx="10"/>
          </p:nvPr>
        </p:nvSpPr>
        <p:spPr/>
        <p:txBody>
          <a:bodyPr>
            <a:normAutofit lnSpcReduction="10000"/>
          </a:bodyPr>
          <a:lstStyle/>
          <a:p>
            <a:pPr latinLnBrk="1">
              <a:lnSpc>
                <a:spcPct val="150000"/>
              </a:lnSpc>
              <a:spcBef>
                <a:spcPct val="0"/>
              </a:spcBef>
              <a:spcAft>
                <a:spcPct val="0"/>
              </a:spcAft>
            </a:pPr>
            <a:r>
              <a:rPr lang="zh-CN" altLang="en-US" dirty="0">
                <a:latin typeface="Adobe Devanagari" panose="02040503050201020203" pitchFamily="18" charset="0"/>
                <a:ea typeface="黑体" panose="02010609060101010101" pitchFamily="49" charset="-122"/>
              </a:rPr>
              <a:t>当时上传文件到</a:t>
            </a:r>
            <a:r>
              <a:rPr lang="en-US" altLang="zh-CN" dirty="0">
                <a:latin typeface="Adobe Devanagari" panose="02040503050201020203" pitchFamily="18" charset="0"/>
                <a:ea typeface="黑体" panose="02010609060101010101" pitchFamily="49" charset="-122"/>
              </a:rPr>
              <a:t>hive</a:t>
            </a:r>
            <a:r>
              <a:rPr lang="zh-CN" altLang="en-US" dirty="0">
                <a:latin typeface="Adobe Devanagari" panose="02040503050201020203" pitchFamily="18" charset="0"/>
                <a:ea typeface="黑体" panose="02010609060101010101" pitchFamily="49" charset="-122"/>
              </a:rPr>
              <a:t>中的时候，碰到了</a:t>
            </a:r>
            <a:r>
              <a:rPr lang="en-US" altLang="zh-CN" dirty="0" err="1">
                <a:latin typeface="Adobe Devanagari" panose="02040503050201020203" pitchFamily="18" charset="0"/>
                <a:ea typeface="黑体" panose="02010609060101010101" pitchFamily="49" charset="-122"/>
              </a:rPr>
              <a:t>datanode</a:t>
            </a:r>
            <a:r>
              <a:rPr lang="zh-CN" altLang="en-US" dirty="0">
                <a:latin typeface="Adobe Devanagari" panose="02040503050201020203" pitchFamily="18" charset="0"/>
                <a:ea typeface="黑体" panose="02010609060101010101" pitchFamily="49" charset="-122"/>
              </a:rPr>
              <a:t>无法启动的问题。修改两个子节点中</a:t>
            </a:r>
            <a:r>
              <a:rPr lang="en-US" altLang="zh-CN" dirty="0" err="1">
                <a:latin typeface="Adobe Devanagari" panose="02040503050201020203" pitchFamily="18" charset="0"/>
                <a:ea typeface="黑体" panose="02010609060101010101" pitchFamily="49" charset="-122"/>
              </a:rPr>
              <a:t>clusterID</a:t>
            </a:r>
            <a:r>
              <a:rPr lang="zh-CN" altLang="en-US" dirty="0">
                <a:latin typeface="Adobe Devanagari" panose="02040503050201020203" pitchFamily="18" charset="0"/>
                <a:ea typeface="黑体" panose="02010609060101010101" pitchFamily="49" charset="-122"/>
              </a:rPr>
              <a:t>的值以后得到的了解决</a:t>
            </a:r>
            <a:endParaRPr lang="en-US" altLang="zh-CN" dirty="0">
              <a:latin typeface="Adobe Devanagari" panose="02040503050201020203" pitchFamily="18" charset="0"/>
              <a:ea typeface="黑体" panose="02010609060101010101" pitchFamily="49" charset="-122"/>
            </a:endParaRPr>
          </a:p>
          <a:p>
            <a:pPr latinLnBrk="1">
              <a:lnSpc>
                <a:spcPct val="150000"/>
              </a:lnSpc>
              <a:spcBef>
                <a:spcPct val="0"/>
              </a:spcBef>
              <a:spcAft>
                <a:spcPct val="0"/>
              </a:spcAft>
            </a:pPr>
            <a:r>
              <a:rPr lang="zh-CN" altLang="en-US" dirty="0">
                <a:latin typeface="Adobe Devanagari" panose="02040503050201020203" pitchFamily="18" charset="0"/>
                <a:ea typeface="黑体" panose="02010609060101010101" pitchFamily="49" charset="-122"/>
              </a:rPr>
              <a:t>虚拟机</a:t>
            </a:r>
            <a:r>
              <a:rPr lang="en-US" altLang="zh-CN" dirty="0" err="1">
                <a:latin typeface="Adobe Devanagari" panose="02040503050201020203" pitchFamily="18" charset="0"/>
                <a:ea typeface="黑体" panose="02010609060101010101" pitchFamily="49" charset="-122"/>
              </a:rPr>
              <a:t>ip</a:t>
            </a:r>
            <a:r>
              <a:rPr lang="zh-CN" altLang="en-US" dirty="0">
                <a:latin typeface="Adobe Devanagari" panose="02040503050201020203" pitchFamily="18" charset="0"/>
                <a:ea typeface="黑体" panose="02010609060101010101" pitchFamily="49" charset="-122"/>
              </a:rPr>
              <a:t>连不上，后来通过改变配置文件解决了问题</a:t>
            </a:r>
            <a:endParaRPr lang="zh-CN" altLang="en-US" sz="2800" dirty="0">
              <a:solidFill>
                <a:srgbClr val="42464B"/>
              </a:solidFill>
              <a:latin typeface="Adobe Devanagari" panose="02040503050201020203" pitchFamily="18" charset="0"/>
              <a:ea typeface="黑体" panose="02010609060101010101" pitchFamily="49" charset="-122"/>
            </a:endParaRPr>
          </a:p>
        </p:txBody>
      </p:sp>
      <p:sp>
        <p:nvSpPr>
          <p:cNvPr id="6" name="内容占位符 5"/>
          <p:cNvSpPr>
            <a:spLocks noGrp="1"/>
          </p:cNvSpPr>
          <p:nvPr>
            <p:ph idx="11"/>
          </p:nvPr>
        </p:nvSpPr>
        <p:spPr/>
        <p:txBody>
          <a:bodyPr>
            <a:normAutofit/>
          </a:bodyPr>
          <a:lstStyle/>
          <a:p>
            <a:pPr latinLnBrk="1">
              <a:lnSpc>
                <a:spcPct val="150000"/>
              </a:lnSpc>
              <a:spcBef>
                <a:spcPct val="0"/>
              </a:spcBef>
              <a:spcAft>
                <a:spcPct val="0"/>
              </a:spcAft>
            </a:pPr>
            <a:r>
              <a:rPr lang="en-US" altLang="zh-CN" dirty="0" err="1">
                <a:latin typeface="Adobe Devanagari" panose="02040503050201020203" pitchFamily="18" charset="0"/>
                <a:ea typeface="黑体" panose="02010609060101010101" pitchFamily="49" charset="-122"/>
              </a:rPr>
              <a:t>hadoop</a:t>
            </a:r>
            <a:r>
              <a:rPr lang="zh-CN" altLang="en-US" dirty="0">
                <a:latin typeface="Adobe Devanagari" panose="02040503050201020203" pitchFamily="18" charset="0"/>
                <a:ea typeface="黑体" panose="02010609060101010101" pitchFamily="49" charset="-122"/>
              </a:rPr>
              <a:t>环境配置困难，迁移虚拟机从 </a:t>
            </a:r>
            <a:r>
              <a:rPr lang="en-US" altLang="zh-CN" dirty="0">
                <a:latin typeface="Adobe Devanagari" panose="02040503050201020203" pitchFamily="18" charset="0"/>
                <a:ea typeface="黑体" panose="02010609060101010101" pitchFamily="49" charset="-122"/>
              </a:rPr>
              <a:t>win10 </a:t>
            </a:r>
            <a:r>
              <a:rPr lang="zh-CN" altLang="en-US" dirty="0">
                <a:latin typeface="Adobe Devanagari" panose="02040503050201020203" pitchFamily="18" charset="0"/>
                <a:ea typeface="黑体" panose="02010609060101010101" pitchFamily="49" charset="-122"/>
              </a:rPr>
              <a:t>到 </a:t>
            </a:r>
            <a:br>
              <a:rPr lang="en-US" altLang="zh-CN" dirty="0">
                <a:latin typeface="Adobe Devanagari" panose="02040503050201020203" pitchFamily="18" charset="0"/>
                <a:ea typeface="黑体" panose="02010609060101010101" pitchFamily="49" charset="-122"/>
              </a:rPr>
            </a:br>
            <a:r>
              <a:rPr lang="en-US" altLang="zh-CN" dirty="0">
                <a:latin typeface="Adobe Devanagari" panose="02040503050201020203" pitchFamily="18" charset="0"/>
                <a:ea typeface="黑体" panose="02010609060101010101" pitchFamily="49" charset="-122"/>
              </a:rPr>
              <a:t>ubuntu 18.04</a:t>
            </a:r>
            <a:r>
              <a:rPr lang="zh-CN" altLang="en-US" dirty="0">
                <a:latin typeface="Adobe Devanagari" panose="02040503050201020203" pitchFamily="18" charset="0"/>
                <a:ea typeface="黑体" panose="02010609060101010101" pitchFamily="49" charset="-122"/>
              </a:rPr>
              <a:t>有一些阻碍，不过总算解决了</a:t>
            </a:r>
            <a:endParaRPr lang="en-US" altLang="zh-CN" sz="2800" dirty="0">
              <a:latin typeface="Adobe Devanagari" panose="02040503050201020203" pitchFamily="18" charset="0"/>
              <a:ea typeface="黑体" panose="02010609060101010101" pitchFamily="49" charset="-122"/>
            </a:endParaRPr>
          </a:p>
          <a:p>
            <a:pPr latinLnBrk="1">
              <a:lnSpc>
                <a:spcPct val="150000"/>
              </a:lnSpc>
              <a:spcBef>
                <a:spcPct val="0"/>
              </a:spcBef>
              <a:spcAft>
                <a:spcPct val="0"/>
              </a:spcAft>
            </a:pPr>
            <a:r>
              <a:rPr lang="zh-CN" altLang="en-US" sz="2800" dirty="0">
                <a:latin typeface="Adobe Devanagari" panose="02040503050201020203" pitchFamily="18" charset="0"/>
                <a:ea typeface="黑体" panose="02010609060101010101" pitchFamily="49" charset="-122"/>
              </a:rPr>
              <a:t>硬件配置不够高导致虚拟机比较卡，后来换了设备重新开始了项目</a:t>
            </a:r>
            <a:endParaRPr lang="en-US" altLang="zh-CN" dirty="0">
              <a:latin typeface="Adobe Devanagari" panose="02040503050201020203" pitchFamily="18" charset="0"/>
              <a:ea typeface="黑体" panose="02010609060101010101" pitchFamily="49" charset="-122"/>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pPr>
              <a:spcAft>
                <a:spcPct val="0"/>
              </a:spcAft>
            </a:pPr>
            <a:r>
              <a:rPr lang="zh-CN" altLang="en-US" dirty="0">
                <a:latin typeface="Adobe Devanagari" panose="02040503050201020203" pitchFamily="18" charset="0"/>
                <a:ea typeface="黑体" panose="02010609060101010101" pitchFamily="49" charset="-122"/>
              </a:rPr>
              <a:t>三、成品介绍</a:t>
            </a:r>
            <a:endParaRPr lang="zh-CN" altLang="en-US" dirty="0">
              <a:latin typeface="Adobe Devanagari" panose="02040503050201020203" pitchFamily="18" charset="0"/>
              <a:ea typeface="黑体" panose="02010609060101010101" pitchFamily="49" charset="-122"/>
            </a:endParaRPr>
          </a:p>
        </p:txBody>
      </p:sp>
      <p:sp>
        <p:nvSpPr>
          <p:cNvPr id="5" name="矩形 4"/>
          <p:cNvSpPr/>
          <p:nvPr/>
        </p:nvSpPr>
        <p:spPr>
          <a:xfrm>
            <a:off x="2756856" y="1392892"/>
            <a:ext cx="2167482" cy="490904"/>
          </a:xfrm>
          <a:prstGeom prst="rect">
            <a:avLst/>
          </a:prstGeom>
        </p:spPr>
        <p:txBody>
          <a:bodyPr wrap="square">
            <a:spAutoFit/>
          </a:bodyPr>
          <a:lstStyle/>
          <a:p>
            <a:pPr>
              <a:lnSpc>
                <a:spcPct val="90000"/>
              </a:lnSpc>
              <a:spcBef>
                <a:spcPct val="0"/>
              </a:spcBef>
              <a:spcAft>
                <a:spcPct val="0"/>
              </a:spcAft>
            </a:pPr>
            <a:r>
              <a:rPr lang="zh-CN" altLang="en-US" sz="2800" b="1" dirty="0">
                <a:latin typeface="Adobe Devanagari" panose="02040503050201020203" pitchFamily="18" charset="0"/>
                <a:ea typeface="黑体" panose="02010609060101010101" pitchFamily="49" charset="-122"/>
              </a:rPr>
              <a:t>登录界面</a:t>
            </a:r>
            <a:endParaRPr lang="zh-CN" altLang="en-US" sz="2800" b="1" dirty="0">
              <a:latin typeface="Adobe Devanagari" panose="02040503050201020203" pitchFamily="18" charset="0"/>
              <a:ea typeface="黑体" panose="02010609060101010101" pitchFamily="49" charset="-122"/>
            </a:endParaRPr>
          </a:p>
        </p:txBody>
      </p:sp>
      <p:sp>
        <p:nvSpPr>
          <p:cNvPr id="6" name="矩形 5"/>
          <p:cNvSpPr/>
          <p:nvPr/>
        </p:nvSpPr>
        <p:spPr>
          <a:xfrm>
            <a:off x="8220478" y="1392892"/>
            <a:ext cx="1905034" cy="490904"/>
          </a:xfrm>
          <a:prstGeom prst="rect">
            <a:avLst/>
          </a:prstGeom>
        </p:spPr>
        <p:txBody>
          <a:bodyPr wrap="square">
            <a:spAutoFit/>
          </a:bodyPr>
          <a:lstStyle/>
          <a:p>
            <a:pPr>
              <a:lnSpc>
                <a:spcPct val="90000"/>
              </a:lnSpc>
              <a:spcBef>
                <a:spcPct val="0"/>
              </a:spcBef>
              <a:spcAft>
                <a:spcPct val="0"/>
              </a:spcAft>
            </a:pPr>
            <a:r>
              <a:rPr lang="zh-CN" altLang="en-US" sz="2800" b="1" dirty="0">
                <a:latin typeface="Adobe Devanagari" panose="02040503050201020203" pitchFamily="18" charset="0"/>
                <a:ea typeface="黑体" panose="02010609060101010101" pitchFamily="49" charset="-122"/>
              </a:rPr>
              <a:t>功能界面</a:t>
            </a:r>
            <a:endParaRPr lang="zh-CN" altLang="en-US" sz="2800" b="1" dirty="0">
              <a:latin typeface="Adobe Devanagari" panose="02040503050201020203" pitchFamily="18" charset="0"/>
              <a:ea typeface="黑体" panose="02010609060101010101" pitchFamily="49" charset="-122"/>
            </a:endParaRPr>
          </a:p>
        </p:txBody>
      </p:sp>
      <p:pic>
        <p:nvPicPr>
          <p:cNvPr id="2" name="图片 1"/>
          <p:cNvPicPr>
            <a:picLocks noChangeAspect="1"/>
          </p:cNvPicPr>
          <p:nvPr/>
        </p:nvPicPr>
        <p:blipFill>
          <a:blip r:embed="rId1"/>
          <a:stretch>
            <a:fillRect/>
          </a:stretch>
        </p:blipFill>
        <p:spPr>
          <a:xfrm>
            <a:off x="1696099" y="2328916"/>
            <a:ext cx="3657917" cy="2560542"/>
          </a:xfrm>
          <a:prstGeom prst="rect">
            <a:avLst/>
          </a:prstGeom>
        </p:spPr>
      </p:pic>
      <p:pic>
        <p:nvPicPr>
          <p:cNvPr id="3" name="图片 2"/>
          <p:cNvPicPr>
            <a:picLocks noChangeAspect="1"/>
          </p:cNvPicPr>
          <p:nvPr/>
        </p:nvPicPr>
        <p:blipFill>
          <a:blip r:embed="rId2"/>
          <a:stretch>
            <a:fillRect/>
          </a:stretch>
        </p:blipFill>
        <p:spPr>
          <a:xfrm>
            <a:off x="7147256" y="2328916"/>
            <a:ext cx="4098552" cy="3443708"/>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1407151" y="75892"/>
            <a:ext cx="9377698" cy="792000"/>
          </a:xfrm>
        </p:spPr>
        <p:txBody>
          <a:bodyPr>
            <a:normAutofit/>
          </a:bodyPr>
          <a:lstStyle/>
          <a:p>
            <a:pPr>
              <a:spcAft>
                <a:spcPct val="0"/>
              </a:spcAft>
            </a:pPr>
            <a:r>
              <a:rPr lang="zh-CN" altLang="en-US" sz="2800" dirty="0">
                <a:latin typeface="Adobe Devanagari" panose="02040503050201020203" pitchFamily="18" charset="0"/>
                <a:ea typeface="黑体" panose="02010609060101010101" pitchFamily="49" charset="-122"/>
              </a:rPr>
              <a:t>部门管理</a:t>
            </a:r>
            <a:endParaRPr lang="zh-CN" altLang="en-US" sz="2800" dirty="0">
              <a:latin typeface="Adobe Devanagari" panose="02040503050201020203" pitchFamily="18" charset="0"/>
              <a:ea typeface="黑体" panose="02010609060101010101" pitchFamily="49" charset="-122"/>
            </a:endParaRPr>
          </a:p>
        </p:txBody>
      </p:sp>
      <p:pic>
        <p:nvPicPr>
          <p:cNvPr id="9" name="图片 8"/>
          <p:cNvPicPr>
            <a:picLocks noChangeAspect="1"/>
          </p:cNvPicPr>
          <p:nvPr/>
        </p:nvPicPr>
        <p:blipFill>
          <a:blip r:embed="rId1"/>
          <a:stretch>
            <a:fillRect/>
          </a:stretch>
        </p:blipFill>
        <p:spPr>
          <a:xfrm>
            <a:off x="3039534" y="712345"/>
            <a:ext cx="6340389" cy="1074513"/>
          </a:xfrm>
          <a:prstGeom prst="rect">
            <a:avLst/>
          </a:prstGeom>
        </p:spPr>
      </p:pic>
      <p:pic>
        <p:nvPicPr>
          <p:cNvPr id="10" name="图片 9"/>
          <p:cNvPicPr>
            <a:picLocks noChangeAspect="1"/>
          </p:cNvPicPr>
          <p:nvPr/>
        </p:nvPicPr>
        <p:blipFill>
          <a:blip r:embed="rId2"/>
          <a:stretch>
            <a:fillRect/>
          </a:stretch>
        </p:blipFill>
        <p:spPr>
          <a:xfrm>
            <a:off x="3039534" y="1983648"/>
            <a:ext cx="6340389" cy="1615580"/>
          </a:xfrm>
          <a:prstGeom prst="rect">
            <a:avLst/>
          </a:prstGeom>
        </p:spPr>
      </p:pic>
      <p:sp>
        <p:nvSpPr>
          <p:cNvPr id="11" name="矩形 10"/>
          <p:cNvSpPr/>
          <p:nvPr/>
        </p:nvSpPr>
        <p:spPr>
          <a:xfrm>
            <a:off x="5399249" y="3599228"/>
            <a:ext cx="1627369" cy="490904"/>
          </a:xfrm>
          <a:prstGeom prst="rect">
            <a:avLst/>
          </a:prstGeom>
        </p:spPr>
        <p:txBody>
          <a:bodyPr wrap="none">
            <a:spAutoFit/>
          </a:bodyPr>
          <a:lstStyle/>
          <a:p>
            <a:pPr>
              <a:lnSpc>
                <a:spcPct val="90000"/>
              </a:lnSpc>
              <a:spcBef>
                <a:spcPct val="0"/>
              </a:spcBef>
              <a:spcAft>
                <a:spcPct val="0"/>
              </a:spcAft>
            </a:pPr>
            <a:r>
              <a:rPr lang="zh-CN" altLang="en-US" sz="2800" b="1" dirty="0">
                <a:latin typeface="Adobe Devanagari" panose="02040503050201020203" pitchFamily="18" charset="0"/>
                <a:ea typeface="黑体" panose="02010609060101010101" pitchFamily="49" charset="-122"/>
              </a:rPr>
              <a:t>岗位管理</a:t>
            </a:r>
            <a:endParaRPr lang="zh-CN" altLang="en-US" sz="2800" b="1" dirty="0">
              <a:latin typeface="Adobe Devanagari" panose="02040503050201020203" pitchFamily="18" charset="0"/>
              <a:ea typeface="黑体" panose="02010609060101010101" pitchFamily="49" charset="-122"/>
            </a:endParaRPr>
          </a:p>
        </p:txBody>
      </p:sp>
      <p:pic>
        <p:nvPicPr>
          <p:cNvPr id="12" name="图片 11"/>
          <p:cNvPicPr>
            <a:picLocks noChangeAspect="1"/>
          </p:cNvPicPr>
          <p:nvPr/>
        </p:nvPicPr>
        <p:blipFill>
          <a:blip r:embed="rId3"/>
          <a:stretch>
            <a:fillRect/>
          </a:stretch>
        </p:blipFill>
        <p:spPr>
          <a:xfrm>
            <a:off x="3039534" y="4122448"/>
            <a:ext cx="6340389" cy="967824"/>
          </a:xfrm>
          <a:prstGeom prst="rect">
            <a:avLst/>
          </a:prstGeom>
        </p:spPr>
      </p:pic>
      <p:pic>
        <p:nvPicPr>
          <p:cNvPr id="13" name="图片 12"/>
          <p:cNvPicPr>
            <a:picLocks noChangeAspect="1"/>
          </p:cNvPicPr>
          <p:nvPr/>
        </p:nvPicPr>
        <p:blipFill>
          <a:blip r:embed="rId4"/>
          <a:stretch>
            <a:fillRect/>
          </a:stretch>
        </p:blipFill>
        <p:spPr>
          <a:xfrm>
            <a:off x="3039534" y="5214808"/>
            <a:ext cx="6340389" cy="1226396"/>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a:xfrm>
            <a:off x="443883" y="1283417"/>
            <a:ext cx="4371436" cy="792000"/>
          </a:xfrm>
        </p:spPr>
        <p:txBody>
          <a:bodyPr/>
          <a:lstStyle/>
          <a:p>
            <a:pPr>
              <a:spcAft>
                <a:spcPct val="0"/>
              </a:spcAft>
            </a:pPr>
            <a:r>
              <a:rPr lang="zh-CN" altLang="en-US" dirty="0">
                <a:latin typeface="Adobe Devanagari" panose="02040503050201020203" pitchFamily="18" charset="0"/>
                <a:ea typeface="黑体" panose="02010609060101010101" pitchFamily="49" charset="-122"/>
              </a:rPr>
              <a:t>王少博：</a:t>
            </a:r>
            <a:endParaRPr lang="zh-CN" altLang="en-US" dirty="0">
              <a:latin typeface="Adobe Devanagari" panose="02040503050201020203" pitchFamily="18" charset="0"/>
              <a:ea typeface="黑体" panose="02010609060101010101" pitchFamily="49" charset="-122"/>
            </a:endParaRPr>
          </a:p>
        </p:txBody>
      </p:sp>
      <p:sp>
        <p:nvSpPr>
          <p:cNvPr id="5" name="矩形 4"/>
          <p:cNvSpPr/>
          <p:nvPr/>
        </p:nvSpPr>
        <p:spPr>
          <a:xfrm>
            <a:off x="3915473" y="412357"/>
            <a:ext cx="3579826" cy="718658"/>
          </a:xfrm>
          <a:prstGeom prst="rect">
            <a:avLst/>
          </a:prstGeom>
        </p:spPr>
        <p:txBody>
          <a:bodyPr wrap="none">
            <a:spAutoFit/>
          </a:bodyPr>
          <a:lstStyle/>
          <a:p>
            <a:pPr algn="ctr">
              <a:lnSpc>
                <a:spcPct val="90000"/>
              </a:lnSpc>
              <a:spcBef>
                <a:spcPct val="0"/>
              </a:spcBef>
              <a:spcAft>
                <a:spcPct val="0"/>
              </a:spcAft>
            </a:pPr>
            <a:r>
              <a:rPr lang="zh-CN" altLang="en-US" sz="4400" b="1" dirty="0">
                <a:solidFill>
                  <a:schemeClr val="tx1">
                    <a:lumMod val="85000"/>
                    <a:lumOff val="15000"/>
                  </a:schemeClr>
                </a:solidFill>
                <a:latin typeface="Adobe Devanagari" panose="02040503050201020203" pitchFamily="18" charset="0"/>
                <a:ea typeface="黑体" panose="02010609060101010101" pitchFamily="49" charset="-122"/>
                <a:cs typeface="+mj-cs"/>
              </a:rPr>
              <a:t>四、实训总结</a:t>
            </a:r>
            <a:endParaRPr lang="zh-CN" altLang="en-US" sz="4400" b="1" dirty="0">
              <a:solidFill>
                <a:schemeClr val="tx1">
                  <a:lumMod val="85000"/>
                  <a:lumOff val="15000"/>
                </a:schemeClr>
              </a:solidFill>
              <a:latin typeface="Adobe Devanagari" panose="02040503050201020203" pitchFamily="18" charset="0"/>
              <a:ea typeface="黑体" panose="02010609060101010101" pitchFamily="49" charset="-122"/>
              <a:cs typeface="+mj-cs"/>
            </a:endParaRPr>
          </a:p>
        </p:txBody>
      </p:sp>
      <p:sp>
        <p:nvSpPr>
          <p:cNvPr id="3" name="文本框 2"/>
          <p:cNvSpPr txBox="1"/>
          <p:nvPr/>
        </p:nvSpPr>
        <p:spPr>
          <a:xfrm>
            <a:off x="2121763" y="2290439"/>
            <a:ext cx="7865616" cy="2966197"/>
          </a:xfrm>
          <a:prstGeom prst="rect">
            <a:avLst/>
          </a:prstGeom>
          <a:noFill/>
        </p:spPr>
        <p:txBody>
          <a:bodyPr wrap="square" rtlCol="0">
            <a:spAutoFit/>
          </a:bodyPr>
          <a:lstStyle/>
          <a:p>
            <a:pPr>
              <a:lnSpc>
                <a:spcPct val="150000"/>
              </a:lnSpc>
            </a:pPr>
            <a:r>
              <a:rPr lang="zh-CN" altLang="en-US" dirty="0">
                <a:latin typeface="Adobe Devanagari" panose="02040503050201020203" pitchFamily="18" charset="0"/>
                <a:ea typeface="黑体" panose="02010609060101010101" pitchFamily="49" charset="-122"/>
              </a:rPr>
              <a:t>在实训中，我第一次实践了大数据的概念和基础内容，并亲自动手搭建了一套大数据环境，使用</a:t>
            </a:r>
            <a:r>
              <a:rPr lang="en-US" altLang="zh-CN" dirty="0" err="1">
                <a:latin typeface="Adobe Devanagari" panose="02040503050201020203" pitchFamily="18" charset="0"/>
                <a:ea typeface="黑体" panose="02010609060101010101" pitchFamily="49" charset="-122"/>
              </a:rPr>
              <a:t>python+Hive+Hadoop+Django</a:t>
            </a:r>
            <a:r>
              <a:rPr lang="zh-CN" altLang="en-US" dirty="0">
                <a:latin typeface="Adobe Devanagari" panose="02040503050201020203" pitchFamily="18" charset="0"/>
                <a:ea typeface="黑体" panose="02010609060101010101" pitchFamily="49" charset="-122"/>
              </a:rPr>
              <a:t>完成了金融数据信息的爬取、清洗、存储、导出和展示，在这个过程中我对相关概念的理解更加深入了，也实际应用了很多概念和技术，对于集群的环境，项目的配置更加熟悉了。总的来说虽然一路上坎坷颇多，也算获益匪浅。</a:t>
            </a:r>
            <a:endParaRPr lang="zh-CN" altLang="en-US" dirty="0">
              <a:latin typeface="Adobe Devanagari" panose="02040503050201020203" pitchFamily="18" charset="0"/>
              <a:ea typeface="黑体" panose="02010609060101010101" pitchFamily="49" charset="-122"/>
            </a:endParaRPr>
          </a:p>
          <a:p>
            <a:pPr>
              <a:lnSpc>
                <a:spcPct val="150000"/>
              </a:lnSpc>
            </a:pPr>
            <a:endParaRPr lang="en-US" altLang="zh-CN" dirty="0"/>
          </a:p>
          <a:p>
            <a:pPr>
              <a:lnSpc>
                <a:spcPct val="150000"/>
              </a:lnSpc>
            </a:pPr>
            <a:endParaRPr lang="zh-CN" altLang="en-US"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a:xfrm>
            <a:off x="443883" y="1283417"/>
            <a:ext cx="4371436" cy="792000"/>
          </a:xfrm>
        </p:spPr>
        <p:txBody>
          <a:bodyPr/>
          <a:lstStyle/>
          <a:p>
            <a:pPr>
              <a:spcAft>
                <a:spcPct val="0"/>
              </a:spcAft>
            </a:pPr>
            <a:r>
              <a:rPr lang="zh-CN" altLang="en-US" dirty="0">
                <a:latin typeface="Adobe Devanagari" panose="02040503050201020203" pitchFamily="18" charset="0"/>
                <a:ea typeface="黑体" panose="02010609060101010101" pitchFamily="49" charset="-122"/>
              </a:rPr>
              <a:t>邹铭烨：</a:t>
            </a:r>
            <a:endParaRPr lang="zh-CN" altLang="en-US" dirty="0">
              <a:latin typeface="Adobe Devanagari" panose="02040503050201020203" pitchFamily="18" charset="0"/>
              <a:ea typeface="黑体" panose="02010609060101010101" pitchFamily="49" charset="-122"/>
            </a:endParaRPr>
          </a:p>
        </p:txBody>
      </p:sp>
      <p:sp>
        <p:nvSpPr>
          <p:cNvPr id="4" name="文本框 3"/>
          <p:cNvSpPr txBox="1"/>
          <p:nvPr/>
        </p:nvSpPr>
        <p:spPr>
          <a:xfrm>
            <a:off x="2303929" y="2169581"/>
            <a:ext cx="7584141" cy="2550698"/>
          </a:xfrm>
          <a:prstGeom prst="rect">
            <a:avLst/>
          </a:prstGeom>
          <a:noFill/>
        </p:spPr>
        <p:txBody>
          <a:bodyPr wrap="square" rtlCol="0">
            <a:spAutoFit/>
          </a:bodyPr>
          <a:lstStyle/>
          <a:p>
            <a:pPr>
              <a:lnSpc>
                <a:spcPct val="150000"/>
              </a:lnSpc>
            </a:pPr>
            <a:r>
              <a:rPr lang="zh-CN" altLang="en-US" dirty="0"/>
              <a:t>这一次实训是我个人第一次接触到</a:t>
            </a:r>
            <a:r>
              <a:rPr lang="en-US" altLang="zh-CN" dirty="0" err="1"/>
              <a:t>linux</a:t>
            </a:r>
            <a:r>
              <a:rPr lang="zh-CN" altLang="en-US" dirty="0"/>
              <a:t>的相关环境搭建，前期爬虫相关的内容由于之前就已经学习过了，所以相对比较轻松。但是对于</a:t>
            </a:r>
            <a:r>
              <a:rPr lang="en-US" altLang="zh-CN" dirty="0" err="1"/>
              <a:t>hadoop+hive</a:t>
            </a:r>
            <a:r>
              <a:rPr lang="zh-CN" altLang="en-US" dirty="0"/>
              <a:t>环境的搭建可谓是困难重重，环境也多次崩盘，好在最后经历了一次次修改成功完成了环境的搭建，并且已经成功实现前端</a:t>
            </a:r>
            <a:r>
              <a:rPr lang="en-US" altLang="zh-CN" dirty="0"/>
              <a:t>python web</a:t>
            </a:r>
            <a:r>
              <a:rPr lang="zh-CN" altLang="en-US" dirty="0"/>
              <a:t>和</a:t>
            </a:r>
            <a:r>
              <a:rPr lang="en-US" altLang="zh-CN" dirty="0"/>
              <a:t>hive</a:t>
            </a:r>
            <a:r>
              <a:rPr lang="zh-CN" altLang="en-US" dirty="0"/>
              <a:t>的连接并导出了</a:t>
            </a:r>
            <a:r>
              <a:rPr lang="en-US" altLang="zh-CN" dirty="0" err="1"/>
              <a:t>mysql</a:t>
            </a:r>
            <a:r>
              <a:rPr lang="zh-CN" altLang="en-US" dirty="0"/>
              <a:t>数据库的数据表。总的来说，这一次实训让我对</a:t>
            </a:r>
            <a:r>
              <a:rPr lang="en-US" altLang="zh-CN" dirty="0"/>
              <a:t>Linux</a:t>
            </a:r>
            <a:r>
              <a:rPr lang="zh-CN" altLang="en-US" dirty="0"/>
              <a:t>系统，以及大数据的一些知识有了更深的理解，可谓受益匪浅。</a:t>
            </a:r>
            <a:endParaRPr lang="zh-CN" altLang="en-US"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a:xfrm>
            <a:off x="443883" y="1283417"/>
            <a:ext cx="4371436" cy="792000"/>
          </a:xfrm>
        </p:spPr>
        <p:txBody>
          <a:bodyPr/>
          <a:lstStyle/>
          <a:p>
            <a:pPr>
              <a:spcAft>
                <a:spcPct val="0"/>
              </a:spcAft>
            </a:pPr>
            <a:r>
              <a:rPr lang="zh-CN" altLang="en-US" dirty="0">
                <a:latin typeface="Adobe Devanagari" panose="02040503050201020203" pitchFamily="18" charset="0"/>
                <a:ea typeface="黑体" panose="02010609060101010101" pitchFamily="49" charset="-122"/>
              </a:rPr>
              <a:t>刘凯华：</a:t>
            </a:r>
            <a:endParaRPr lang="zh-CN" altLang="en-US" dirty="0">
              <a:latin typeface="Adobe Devanagari" panose="02040503050201020203" pitchFamily="18" charset="0"/>
              <a:ea typeface="黑体" panose="02010609060101010101" pitchFamily="49" charset="-122"/>
            </a:endParaRPr>
          </a:p>
        </p:txBody>
      </p:sp>
      <p:sp>
        <p:nvSpPr>
          <p:cNvPr id="2" name="矩形 1"/>
          <p:cNvSpPr/>
          <p:nvPr/>
        </p:nvSpPr>
        <p:spPr>
          <a:xfrm>
            <a:off x="1904365" y="2014855"/>
            <a:ext cx="8836660" cy="4246245"/>
          </a:xfrm>
          <a:prstGeom prst="rect">
            <a:avLst/>
          </a:prstGeom>
        </p:spPr>
        <p:txBody>
          <a:bodyPr wrap="square">
            <a:spAutoFit/>
          </a:bodyPr>
          <a:lstStyle/>
          <a:p>
            <a:pPr indent="457200" algn="just">
              <a:lnSpc>
                <a:spcPct val="150000"/>
              </a:lnSpc>
              <a:spcBef>
                <a:spcPct val="0"/>
              </a:spcBef>
              <a:spcAft>
                <a:spcPct val="0"/>
              </a:spcAft>
            </a:pPr>
            <a:r>
              <a:rPr lang="zh-CN" altLang="en-US" dirty="0">
                <a:latin typeface="Adobe Devanagari" panose="02040503050201020203" pitchFamily="18" charset="0"/>
                <a:ea typeface="黑体" panose="02010609060101010101" pitchFamily="49" charset="-122"/>
              </a:rPr>
              <a:t>本次实训对我来讲最大的意义在于完成一个完整的项目以及小组分工。虽然以前因为做自然语言处理相关的内容接触过量化投资以及爬虫内容，也接触过网页制作的一些内容，但是这次跟着史老师完整的走过一遍实训内容让我对网页爬虫以及网页前端设计有了全新的认识，也将我的这两个方面整合在一个项目上，提高了我对于项目整体的认知。组内有序的分工也让我有了更加深入地团队协作意识。对于</a:t>
            </a:r>
            <a:r>
              <a:rPr lang="en-US" altLang="zh-CN" dirty="0">
                <a:latin typeface="Adobe Devanagari" panose="02040503050201020203" pitchFamily="18" charset="0"/>
                <a:ea typeface="黑体" panose="02010609060101010101" pitchFamily="49" charset="-122"/>
              </a:rPr>
              <a:t>Hadoop</a:t>
            </a:r>
            <a:r>
              <a:rPr lang="zh-CN" altLang="en-US" dirty="0">
                <a:latin typeface="Adobe Devanagari" panose="02040503050201020203" pitchFamily="18" charset="0"/>
                <a:ea typeface="黑体" panose="02010609060101010101" pitchFamily="49" charset="-122"/>
              </a:rPr>
              <a:t>和</a:t>
            </a:r>
            <a:r>
              <a:rPr lang="en-US" altLang="zh-CN" dirty="0">
                <a:latin typeface="Adobe Devanagari" panose="02040503050201020203" pitchFamily="18" charset="0"/>
                <a:ea typeface="黑体" panose="02010609060101010101" pitchFamily="49" charset="-122"/>
              </a:rPr>
              <a:t>Hive</a:t>
            </a:r>
            <a:r>
              <a:rPr lang="zh-CN" altLang="en-US" dirty="0">
                <a:latin typeface="Adobe Devanagari" panose="02040503050201020203" pitchFamily="18" charset="0"/>
                <a:ea typeface="黑体" panose="02010609060101010101" pitchFamily="49" charset="-122"/>
              </a:rPr>
              <a:t>的环境搭建，虽然我配环境在过程中遇到了诸多困难，也解决了许多问题，但最终可能是因为电脑的配置问题没有配置成功，虽然失败，但我依然从中学到了许多虚拟机以及安装大数据环境的知识。最后几天华信老师对于大数据以及项目管理的讲解也让我更多地了解了大数据的知识以及互联网企业的运作情况。总之，虽然只有十天，但是这次实训我受益匪浅。</a:t>
            </a:r>
            <a:endParaRPr lang="zh-CN" altLang="en-US" dirty="0">
              <a:latin typeface="Adobe Devanagari" panose="02040503050201020203" pitchFamily="18" charset="0"/>
              <a:ea typeface="黑体" panose="02010609060101010101" pitchFamily="49" charset="-122"/>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a:xfrm>
            <a:off x="443883" y="1283417"/>
            <a:ext cx="4371436" cy="792000"/>
          </a:xfrm>
        </p:spPr>
        <p:txBody>
          <a:bodyPr/>
          <a:lstStyle/>
          <a:p>
            <a:pPr>
              <a:spcAft>
                <a:spcPct val="0"/>
              </a:spcAft>
            </a:pPr>
            <a:r>
              <a:rPr lang="zh-CN" altLang="en-US" dirty="0">
                <a:latin typeface="Adobe Devanagari" panose="02040503050201020203" pitchFamily="18" charset="0"/>
                <a:ea typeface="黑体" panose="02010609060101010101" pitchFamily="49" charset="-122"/>
              </a:rPr>
              <a:t>李开新：</a:t>
            </a:r>
            <a:endParaRPr lang="zh-CN" altLang="en-US" dirty="0">
              <a:latin typeface="Adobe Devanagari" panose="02040503050201020203" pitchFamily="18" charset="0"/>
              <a:ea typeface="黑体" panose="02010609060101010101" pitchFamily="49" charset="-122"/>
            </a:endParaRPr>
          </a:p>
        </p:txBody>
      </p:sp>
      <p:sp>
        <p:nvSpPr>
          <p:cNvPr id="4" name="TextBox 3"/>
          <p:cNvSpPr txBox="1"/>
          <p:nvPr/>
        </p:nvSpPr>
        <p:spPr>
          <a:xfrm>
            <a:off x="2382254" y="2418347"/>
            <a:ext cx="7748336" cy="2550698"/>
          </a:xfrm>
          <a:prstGeom prst="rect">
            <a:avLst/>
          </a:prstGeom>
          <a:noFill/>
        </p:spPr>
        <p:txBody>
          <a:bodyPr wrap="square" rtlCol="0">
            <a:spAutoFit/>
          </a:bodyPr>
          <a:lstStyle/>
          <a:p>
            <a:pPr>
              <a:lnSpc>
                <a:spcPct val="150000"/>
              </a:lnSpc>
            </a:pPr>
            <a:r>
              <a:rPr lang="zh-CN" altLang="en-US" dirty="0">
                <a:latin typeface="Adobe Devanagari" panose="02040503050201020203" pitchFamily="18" charset="0"/>
                <a:ea typeface="黑体" panose="02010609060101010101" pitchFamily="49" charset="-122"/>
              </a:rPr>
              <a:t>在实训中，我第一次接触到了大数据的概念和基础内容，并亲自动手搭建了一套大数据环境，和同组同学一起使用</a:t>
            </a:r>
            <a:r>
              <a:rPr lang="en-US" altLang="zh-CN" dirty="0" err="1">
                <a:latin typeface="Adobe Devanagari" panose="02040503050201020203" pitchFamily="18" charset="0"/>
                <a:ea typeface="黑体" panose="02010609060101010101" pitchFamily="49" charset="-122"/>
              </a:rPr>
              <a:t>python+Hive+Hadoop</a:t>
            </a:r>
            <a:r>
              <a:rPr lang="zh-CN" altLang="en-US" dirty="0">
                <a:latin typeface="Adobe Devanagari" panose="02040503050201020203" pitchFamily="18" charset="0"/>
                <a:ea typeface="黑体" panose="02010609060101010101" pitchFamily="49" charset="-122"/>
              </a:rPr>
              <a:t>完成了股票信息的爬取、清洗、存储、导出和展示，在这个过程中我了解了大数据处理和利用的完整过程，对相关概念的理解更加深入了。除此之外，我对</a:t>
            </a:r>
            <a:r>
              <a:rPr lang="en-US" altLang="zh-CN" dirty="0">
                <a:latin typeface="Adobe Devanagari" panose="02040503050201020203" pitchFamily="18" charset="0"/>
                <a:ea typeface="黑体" panose="02010609060101010101" pitchFamily="49" charset="-122"/>
              </a:rPr>
              <a:t>Linux</a:t>
            </a:r>
            <a:r>
              <a:rPr lang="zh-CN" altLang="en-US" dirty="0">
                <a:latin typeface="Adobe Devanagari" panose="02040503050201020203" pitchFamily="18" charset="0"/>
                <a:ea typeface="黑体" panose="02010609060101010101" pitchFamily="49" charset="-122"/>
              </a:rPr>
              <a:t>系统的操作也更加熟悉了。</a:t>
            </a:r>
            <a:endParaRPr lang="zh-CN" altLang="en-US" dirty="0">
              <a:latin typeface="Adobe Devanagari" panose="02040503050201020203" pitchFamily="18" charset="0"/>
              <a:ea typeface="黑体" panose="02010609060101010101" pitchFamily="49" charset="-122"/>
            </a:endParaRPr>
          </a:p>
          <a:p>
            <a:pPr>
              <a:lnSpc>
                <a:spcPct val="150000"/>
              </a:lnSpc>
            </a:pPr>
            <a:endParaRPr lang="en-US"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474867" y="2855641"/>
            <a:ext cx="5260975" cy="1344984"/>
          </a:xfrm>
        </p:spPr>
        <p:txBody>
          <a:bodyPr/>
          <a:lstStyle/>
          <a:p>
            <a:pPr>
              <a:spcBef>
                <a:spcPct val="0"/>
              </a:spcBef>
              <a:spcAft>
                <a:spcPct val="0"/>
              </a:spcAft>
            </a:pPr>
            <a:r>
              <a:rPr lang="en-US" altLang="zh-CN" dirty="0">
                <a:latin typeface="Adobe Devanagari" panose="02040503050201020203" pitchFamily="18" charset="0"/>
                <a:ea typeface="黑体" panose="02010609060101010101" pitchFamily="49" charset="-122"/>
              </a:rPr>
              <a:t>THANKS!</a:t>
            </a:r>
            <a:endParaRPr lang="zh-CN" altLang="en-US" dirty="0">
              <a:latin typeface="Adobe Devanagari" panose="02040503050201020203" pitchFamily="18" charset="0"/>
              <a:ea typeface="黑体" panose="02010609060101010101" pitchFamily="49" charset="-122"/>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654516" y="377895"/>
            <a:ext cx="8882968" cy="792000"/>
          </a:xfrm>
        </p:spPr>
        <p:txBody>
          <a:bodyPr>
            <a:noAutofit/>
          </a:bodyPr>
          <a:lstStyle/>
          <a:p>
            <a:pPr>
              <a:spcAft>
                <a:spcPct val="0"/>
              </a:spcAft>
            </a:pPr>
            <a:r>
              <a:rPr lang="zh-CN" altLang="en-US" dirty="0">
                <a:latin typeface="Adobe Devanagari" panose="02040503050201020203" pitchFamily="18" charset="0"/>
                <a:ea typeface="黑体" panose="02010609060101010101" pitchFamily="49" charset="-122"/>
              </a:rPr>
              <a:t>目录</a:t>
            </a:r>
            <a:endParaRPr lang="zh-CN" altLang="en-US" dirty="0">
              <a:latin typeface="Adobe Devanagari" panose="02040503050201020203" pitchFamily="18" charset="0"/>
              <a:ea typeface="黑体" panose="02010609060101010101" pitchFamily="49" charset="-122"/>
            </a:endParaRPr>
          </a:p>
        </p:txBody>
      </p:sp>
      <p:graphicFrame>
        <p:nvGraphicFramePr>
          <p:cNvPr id="4" name="内容占位符 3"/>
          <p:cNvGraphicFramePr>
            <a:graphicFrameLocks noGrp="1"/>
          </p:cNvGraphicFramePr>
          <p:nvPr>
            <p:ph idx="10"/>
          </p:nvPr>
        </p:nvGraphicFramePr>
        <p:xfrm>
          <a:off x="1784350" y="1582738"/>
          <a:ext cx="8632825" cy="4818062"/>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spcAft>
                <a:spcPct val="0"/>
              </a:spcAft>
            </a:pPr>
            <a:r>
              <a:rPr lang="zh-CN" altLang="en-US" dirty="0">
                <a:latin typeface="Adobe Devanagari" panose="02040503050201020203" pitchFamily="18" charset="0"/>
                <a:ea typeface="黑体" panose="02010609060101010101" pitchFamily="49" charset="-122"/>
              </a:rPr>
              <a:t>一、小组成立</a:t>
            </a:r>
            <a:endParaRPr lang="zh-CN" altLang="en-US" dirty="0">
              <a:latin typeface="Adobe Devanagari" panose="02040503050201020203" pitchFamily="18" charset="0"/>
              <a:ea typeface="黑体" panose="02010609060101010101" pitchFamily="49" charset="-122"/>
            </a:endParaRPr>
          </a:p>
        </p:txBody>
      </p:sp>
      <p:sp>
        <p:nvSpPr>
          <p:cNvPr id="3" name="内容占位符 2"/>
          <p:cNvSpPr>
            <a:spLocks noGrp="1"/>
          </p:cNvSpPr>
          <p:nvPr>
            <p:ph idx="10"/>
          </p:nvPr>
        </p:nvSpPr>
        <p:spPr>
          <a:xfrm>
            <a:off x="1785032" y="1593908"/>
            <a:ext cx="8632143" cy="4303554"/>
          </a:xfrm>
        </p:spPr>
        <p:txBody>
          <a:bodyPr>
            <a:normAutofit fontScale="92500"/>
          </a:bodyPr>
          <a:lstStyle/>
          <a:p>
            <a:pPr>
              <a:lnSpc>
                <a:spcPct val="150000"/>
              </a:lnSpc>
              <a:spcBef>
                <a:spcPct val="0"/>
              </a:spcBef>
              <a:spcAft>
                <a:spcPct val="0"/>
              </a:spcAft>
            </a:pPr>
            <a:r>
              <a:rPr lang="zh-CN" altLang="en-US" sz="2000" dirty="0">
                <a:solidFill>
                  <a:schemeClr val="tx1"/>
                </a:solidFill>
                <a:latin typeface="Adobe Devanagari" panose="02040503050201020203" pitchFamily="18" charset="0"/>
                <a:ea typeface="黑体" panose="02010609060101010101" pitchFamily="49" charset="-122"/>
              </a:rPr>
              <a:t>任务分工</a:t>
            </a:r>
            <a:endParaRPr lang="en-US" altLang="zh-CN" sz="2000" dirty="0">
              <a:solidFill>
                <a:schemeClr val="tx1"/>
              </a:solidFill>
              <a:latin typeface="Adobe Devanagari" panose="02040503050201020203" pitchFamily="18" charset="0"/>
              <a:ea typeface="黑体" panose="02010609060101010101" pitchFamily="49" charset="-122"/>
            </a:endParaRPr>
          </a:p>
          <a:p>
            <a:pPr marL="0" indent="0" latinLnBrk="1">
              <a:lnSpc>
                <a:spcPct val="150000"/>
              </a:lnSpc>
              <a:spcBef>
                <a:spcPct val="0"/>
              </a:spcBef>
              <a:spcAft>
                <a:spcPct val="0"/>
              </a:spcAft>
              <a:buNone/>
            </a:pPr>
            <a:r>
              <a:rPr lang="zh-CN" altLang="en-US" sz="2000" dirty="0">
                <a:solidFill>
                  <a:schemeClr val="tx1"/>
                </a:solidFill>
                <a:latin typeface="Adobe Devanagari" panose="02040503050201020203" pitchFamily="18" charset="0"/>
                <a:ea typeface="黑体" panose="02010609060101010101" pitchFamily="49" charset="-122"/>
              </a:rPr>
              <a:t>    组长</a:t>
            </a:r>
            <a:r>
              <a:rPr lang="en-US" altLang="zh-CN" sz="2000" dirty="0">
                <a:solidFill>
                  <a:schemeClr val="tx1"/>
                </a:solidFill>
                <a:latin typeface="Adobe Devanagari" panose="02040503050201020203" pitchFamily="18" charset="0"/>
                <a:ea typeface="黑体" panose="02010609060101010101" pitchFamily="49" charset="-122"/>
              </a:rPr>
              <a:t> </a:t>
            </a:r>
            <a:r>
              <a:rPr lang="zh-CN" altLang="en-US" sz="2000" dirty="0">
                <a:solidFill>
                  <a:schemeClr val="tx1"/>
                </a:solidFill>
                <a:latin typeface="Adobe Devanagari" panose="02040503050201020203" pitchFamily="18" charset="0"/>
                <a:ea typeface="黑体" panose="02010609060101010101" pitchFamily="49" charset="-122"/>
              </a:rPr>
              <a:t>：王少博   </a:t>
            </a:r>
            <a:endParaRPr lang="en-US" altLang="zh-CN" sz="2000" dirty="0">
              <a:solidFill>
                <a:schemeClr val="tx1"/>
              </a:solidFill>
              <a:latin typeface="Adobe Devanagari" panose="02040503050201020203" pitchFamily="18" charset="0"/>
              <a:ea typeface="黑体" panose="02010609060101010101" pitchFamily="49" charset="-122"/>
            </a:endParaRPr>
          </a:p>
          <a:p>
            <a:pPr marL="0" indent="0" latinLnBrk="1">
              <a:lnSpc>
                <a:spcPct val="150000"/>
              </a:lnSpc>
              <a:spcBef>
                <a:spcPct val="0"/>
              </a:spcBef>
              <a:spcAft>
                <a:spcPct val="0"/>
              </a:spcAft>
              <a:buNone/>
            </a:pPr>
            <a:r>
              <a:rPr lang="zh-CN" altLang="en-US" sz="2000" dirty="0">
                <a:solidFill>
                  <a:schemeClr val="tx1"/>
                </a:solidFill>
                <a:latin typeface="Adobe Devanagari" panose="02040503050201020203" pitchFamily="18" charset="0"/>
                <a:ea typeface="黑体" panose="02010609060101010101" pitchFamily="49" charset="-122"/>
              </a:rPr>
              <a:t>    全面跟踪项目进度，整合</a:t>
            </a:r>
            <a:r>
              <a:rPr lang="en-US" altLang="zh-CN" sz="2000" dirty="0">
                <a:solidFill>
                  <a:schemeClr val="tx1"/>
                </a:solidFill>
                <a:latin typeface="Adobe Devanagari" panose="02040503050201020203" pitchFamily="18" charset="0"/>
                <a:ea typeface="黑体" panose="02010609060101010101" pitchFamily="49" charset="-122"/>
              </a:rPr>
              <a:t>web</a:t>
            </a:r>
            <a:r>
              <a:rPr lang="zh-CN" altLang="en-US" sz="2000" dirty="0">
                <a:solidFill>
                  <a:schemeClr val="tx1"/>
                </a:solidFill>
                <a:latin typeface="Adobe Devanagari" panose="02040503050201020203" pitchFamily="18" charset="0"/>
                <a:ea typeface="黑体" panose="02010609060101010101" pitchFamily="49" charset="-122"/>
              </a:rPr>
              <a:t>后端和部分前端，</a:t>
            </a:r>
            <a:r>
              <a:rPr lang="en-US" altLang="zh-CN" sz="2000" dirty="0" err="1">
                <a:solidFill>
                  <a:schemeClr val="tx1"/>
                </a:solidFill>
                <a:latin typeface="Adobe Devanagari" panose="02040503050201020203" pitchFamily="18" charset="0"/>
                <a:ea typeface="黑体" panose="02010609060101010101" pitchFamily="49" charset="-122"/>
              </a:rPr>
              <a:t>Hive+Hadoop</a:t>
            </a:r>
            <a:r>
              <a:rPr lang="zh-CN" altLang="en-US" sz="2000" dirty="0">
                <a:solidFill>
                  <a:schemeClr val="tx1"/>
                </a:solidFill>
                <a:latin typeface="Adobe Devanagari" panose="02040503050201020203" pitchFamily="18" charset="0"/>
                <a:ea typeface="黑体" panose="02010609060101010101" pitchFamily="49" charset="-122"/>
              </a:rPr>
              <a:t>配置以及部分爬虫</a:t>
            </a:r>
            <a:endParaRPr lang="en-US" altLang="zh-CN" sz="2000" dirty="0">
              <a:solidFill>
                <a:schemeClr val="tx1"/>
              </a:solidFill>
              <a:latin typeface="Adobe Devanagari" panose="02040503050201020203" pitchFamily="18" charset="0"/>
              <a:ea typeface="黑体" panose="02010609060101010101" pitchFamily="49" charset="-122"/>
            </a:endParaRPr>
          </a:p>
          <a:p>
            <a:pPr latinLnBrk="1">
              <a:lnSpc>
                <a:spcPct val="150000"/>
              </a:lnSpc>
              <a:spcBef>
                <a:spcPct val="0"/>
              </a:spcBef>
              <a:spcAft>
                <a:spcPct val="0"/>
              </a:spcAft>
            </a:pPr>
            <a:r>
              <a:rPr lang="zh-CN" altLang="en-US" sz="2000" dirty="0">
                <a:solidFill>
                  <a:schemeClr val="tx1"/>
                </a:solidFill>
                <a:latin typeface="Adobe Devanagari" panose="02040503050201020203" pitchFamily="18" charset="0"/>
                <a:ea typeface="黑体" panose="02010609060101010101" pitchFamily="49" charset="-122"/>
              </a:rPr>
              <a:t>组员：邹明烨</a:t>
            </a:r>
            <a:endParaRPr lang="zh-CN" altLang="en-US" sz="2000" dirty="0">
              <a:solidFill>
                <a:schemeClr val="tx1"/>
              </a:solidFill>
              <a:latin typeface="Adobe Devanagari" panose="02040503050201020203" pitchFamily="18" charset="0"/>
              <a:ea typeface="黑体" panose="02010609060101010101" pitchFamily="49" charset="-122"/>
            </a:endParaRPr>
          </a:p>
          <a:p>
            <a:pPr marL="0" indent="0" latinLnBrk="1">
              <a:lnSpc>
                <a:spcPct val="150000"/>
              </a:lnSpc>
              <a:spcBef>
                <a:spcPct val="0"/>
              </a:spcBef>
              <a:spcAft>
                <a:spcPct val="0"/>
              </a:spcAft>
              <a:buNone/>
            </a:pPr>
            <a:r>
              <a:rPr lang="zh-CN" altLang="en-US" sz="2000" dirty="0">
                <a:solidFill>
                  <a:schemeClr val="tx1"/>
                </a:solidFill>
                <a:latin typeface="Adobe Devanagari" panose="02040503050201020203" pitchFamily="18" charset="0"/>
                <a:ea typeface="黑体" panose="02010609060101010101" pitchFamily="49" charset="-122"/>
              </a:rPr>
              <a:t>    </a:t>
            </a:r>
            <a:r>
              <a:rPr lang="en-US" altLang="zh-CN" sz="2000" dirty="0" err="1">
                <a:solidFill>
                  <a:schemeClr val="tx1"/>
                </a:solidFill>
                <a:latin typeface="Adobe Devanagari" panose="02040503050201020203" pitchFamily="18" charset="0"/>
                <a:ea typeface="黑体" panose="02010609060101010101" pitchFamily="49" charset="-122"/>
              </a:rPr>
              <a:t>Haddop+Hive</a:t>
            </a:r>
            <a:r>
              <a:rPr lang="zh-CN" altLang="en-US" sz="2000" dirty="0">
                <a:solidFill>
                  <a:schemeClr val="tx1"/>
                </a:solidFill>
                <a:latin typeface="Adobe Devanagari" panose="02040503050201020203" pitchFamily="18" charset="0"/>
                <a:ea typeface="黑体" panose="02010609060101010101" pitchFamily="49" charset="-122"/>
              </a:rPr>
              <a:t>集群搭建和项目配置，数据库的存取和</a:t>
            </a:r>
            <a:r>
              <a:rPr lang="en-US" altLang="zh-CN" sz="2000" dirty="0">
                <a:solidFill>
                  <a:schemeClr val="tx1"/>
                </a:solidFill>
                <a:latin typeface="Adobe Devanagari" panose="02040503050201020203" pitchFamily="18" charset="0"/>
                <a:ea typeface="黑体" panose="02010609060101010101" pitchFamily="49" charset="-122"/>
              </a:rPr>
              <a:t>CSV</a:t>
            </a:r>
            <a:r>
              <a:rPr lang="zh-CN" altLang="en-US" sz="2000" dirty="0">
                <a:solidFill>
                  <a:schemeClr val="tx1"/>
                </a:solidFill>
                <a:latin typeface="Adobe Devanagari" panose="02040503050201020203" pitchFamily="18" charset="0"/>
                <a:ea typeface="黑体" panose="02010609060101010101" pitchFamily="49" charset="-122"/>
              </a:rPr>
              <a:t>文件处理以及部分爬虫</a:t>
            </a:r>
            <a:endParaRPr lang="en-US" altLang="zh-CN" sz="2000" dirty="0">
              <a:solidFill>
                <a:schemeClr val="tx1"/>
              </a:solidFill>
              <a:latin typeface="Adobe Devanagari" panose="02040503050201020203" pitchFamily="18" charset="0"/>
              <a:ea typeface="黑体" panose="02010609060101010101" pitchFamily="49" charset="-122"/>
            </a:endParaRPr>
          </a:p>
          <a:p>
            <a:pPr>
              <a:lnSpc>
                <a:spcPct val="150000"/>
              </a:lnSpc>
              <a:spcBef>
                <a:spcPct val="0"/>
              </a:spcBef>
              <a:spcAft>
                <a:spcPct val="0"/>
              </a:spcAft>
            </a:pPr>
            <a:r>
              <a:rPr lang="zh-CN" altLang="en-US" sz="2000" dirty="0">
                <a:solidFill>
                  <a:schemeClr val="tx1"/>
                </a:solidFill>
                <a:latin typeface="Adobe Devanagari" panose="02040503050201020203" pitchFamily="18" charset="0"/>
                <a:ea typeface="黑体" panose="02010609060101010101" pitchFamily="49" charset="-122"/>
                <a:sym typeface="+mn-ea"/>
              </a:rPr>
              <a:t>组员</a:t>
            </a:r>
            <a:r>
              <a:rPr lang="zh-CN" altLang="en-US" sz="2000" dirty="0">
                <a:solidFill>
                  <a:schemeClr val="tx1"/>
                </a:solidFill>
                <a:latin typeface="Adobe Devanagari" panose="02040503050201020203" pitchFamily="18" charset="0"/>
                <a:ea typeface="黑体" panose="02010609060101010101" pitchFamily="49" charset="-122"/>
              </a:rPr>
              <a:t>：</a:t>
            </a:r>
            <a:r>
              <a:rPr lang="zh-CN" altLang="en-US" sz="2000" dirty="0">
                <a:solidFill>
                  <a:schemeClr val="tx1"/>
                </a:solidFill>
                <a:latin typeface="Adobe Devanagari" panose="02040503050201020203" pitchFamily="18" charset="0"/>
                <a:ea typeface="黑体" panose="02010609060101010101" pitchFamily="49" charset="-122"/>
                <a:sym typeface="+mn-ea"/>
              </a:rPr>
              <a:t>刘凯华</a:t>
            </a:r>
            <a:endParaRPr lang="zh-CN" altLang="en-US" sz="2000" dirty="0">
              <a:solidFill>
                <a:schemeClr val="tx1"/>
              </a:solidFill>
              <a:latin typeface="Adobe Devanagari" panose="02040503050201020203" pitchFamily="18" charset="0"/>
              <a:ea typeface="黑体" panose="02010609060101010101" pitchFamily="49" charset="-122"/>
            </a:endParaRPr>
          </a:p>
          <a:p>
            <a:pPr marL="0" indent="0" latinLnBrk="1">
              <a:lnSpc>
                <a:spcPct val="150000"/>
              </a:lnSpc>
              <a:spcBef>
                <a:spcPct val="0"/>
              </a:spcBef>
              <a:spcAft>
                <a:spcPct val="0"/>
              </a:spcAft>
              <a:buNone/>
            </a:pPr>
            <a:r>
              <a:rPr lang="zh-CN" altLang="en-US" sz="2000" dirty="0">
                <a:solidFill>
                  <a:schemeClr val="tx1"/>
                </a:solidFill>
                <a:latin typeface="Adobe Devanagari" panose="02040503050201020203" pitchFamily="18" charset="0"/>
                <a:ea typeface="黑体" panose="02010609060101010101" pitchFamily="49" charset="-122"/>
                <a:sym typeface="+mn-ea"/>
              </a:rPr>
              <a:t>    爬虫主要负责人，</a:t>
            </a:r>
            <a:r>
              <a:rPr lang="en-US" altLang="zh-CN" sz="2000" dirty="0" err="1">
                <a:solidFill>
                  <a:schemeClr val="tx1"/>
                </a:solidFill>
                <a:latin typeface="Adobe Devanagari" panose="02040503050201020203" pitchFamily="18" charset="0"/>
                <a:ea typeface="黑体" panose="02010609060101010101" pitchFamily="49" charset="-122"/>
                <a:sym typeface="+mn-ea"/>
              </a:rPr>
              <a:t>django</a:t>
            </a:r>
            <a:r>
              <a:rPr lang="zh-CN" altLang="en-US" sz="2000" dirty="0">
                <a:solidFill>
                  <a:schemeClr val="tx1"/>
                </a:solidFill>
                <a:latin typeface="Adobe Devanagari" panose="02040503050201020203" pitchFamily="18" charset="0"/>
                <a:ea typeface="黑体" panose="02010609060101010101" pitchFamily="49" charset="-122"/>
                <a:sym typeface="+mn-ea"/>
              </a:rPr>
              <a:t>前端主要设计者</a:t>
            </a:r>
            <a:endParaRPr lang="en-US" altLang="zh-CN" sz="2000" dirty="0">
              <a:solidFill>
                <a:schemeClr val="tx1"/>
              </a:solidFill>
              <a:latin typeface="Adobe Devanagari" panose="02040503050201020203" pitchFamily="18" charset="0"/>
              <a:ea typeface="黑体" panose="02010609060101010101" pitchFamily="49" charset="-122"/>
              <a:sym typeface="+mn-ea"/>
            </a:endParaRPr>
          </a:p>
          <a:p>
            <a:pPr>
              <a:lnSpc>
                <a:spcPct val="150000"/>
              </a:lnSpc>
              <a:spcBef>
                <a:spcPct val="0"/>
              </a:spcBef>
              <a:spcAft>
                <a:spcPct val="0"/>
              </a:spcAft>
            </a:pPr>
            <a:r>
              <a:rPr lang="zh-CN" altLang="en-US" sz="2000" dirty="0">
                <a:solidFill>
                  <a:schemeClr val="tx1"/>
                </a:solidFill>
                <a:latin typeface="Adobe Devanagari" panose="02040503050201020203" pitchFamily="18" charset="0"/>
                <a:ea typeface="黑体" panose="02010609060101010101" pitchFamily="49" charset="-122"/>
                <a:sym typeface="+mn-ea"/>
              </a:rPr>
              <a:t>组员</a:t>
            </a:r>
            <a:r>
              <a:rPr lang="zh-CN" altLang="en-US" sz="2000" dirty="0">
                <a:solidFill>
                  <a:schemeClr val="tx1"/>
                </a:solidFill>
                <a:latin typeface="Adobe Devanagari" panose="02040503050201020203" pitchFamily="18" charset="0"/>
                <a:ea typeface="黑体" panose="02010609060101010101" pitchFamily="49" charset="-122"/>
              </a:rPr>
              <a:t>：</a:t>
            </a:r>
            <a:r>
              <a:rPr lang="zh-CN" altLang="en-US" sz="2000" dirty="0">
                <a:solidFill>
                  <a:schemeClr val="tx1"/>
                </a:solidFill>
                <a:latin typeface="Adobe Devanagari" panose="02040503050201020203" pitchFamily="18" charset="0"/>
                <a:ea typeface="黑体" panose="02010609060101010101" pitchFamily="49" charset="-122"/>
                <a:sym typeface="+mn-ea"/>
              </a:rPr>
              <a:t>李开新</a:t>
            </a:r>
            <a:endParaRPr lang="zh-CN" altLang="en-US" sz="2000" dirty="0">
              <a:solidFill>
                <a:schemeClr val="tx1"/>
              </a:solidFill>
              <a:latin typeface="Adobe Devanagari" panose="02040503050201020203" pitchFamily="18" charset="0"/>
              <a:ea typeface="黑体" panose="02010609060101010101" pitchFamily="49" charset="-122"/>
            </a:endParaRPr>
          </a:p>
          <a:p>
            <a:pPr marL="0" indent="0">
              <a:lnSpc>
                <a:spcPct val="150000"/>
              </a:lnSpc>
              <a:spcBef>
                <a:spcPct val="0"/>
              </a:spcBef>
              <a:spcAft>
                <a:spcPct val="0"/>
              </a:spcAft>
              <a:buNone/>
            </a:pPr>
            <a:r>
              <a:rPr lang="zh-CN" altLang="en-US" sz="2000" dirty="0">
                <a:solidFill>
                  <a:schemeClr val="tx1"/>
                </a:solidFill>
                <a:latin typeface="Adobe Devanagari" panose="02040503050201020203" pitchFamily="18" charset="0"/>
                <a:ea typeface="黑体" panose="02010609060101010101" pitchFamily="49" charset="-122"/>
                <a:sym typeface="+mn-ea"/>
              </a:rPr>
              <a:t>    </a:t>
            </a:r>
            <a:r>
              <a:rPr lang="en-US" altLang="zh-CN" sz="2000" dirty="0" err="1">
                <a:solidFill>
                  <a:schemeClr val="tx1"/>
                </a:solidFill>
                <a:latin typeface="Adobe Devanagari" panose="02040503050201020203" pitchFamily="18" charset="0"/>
                <a:ea typeface="黑体" panose="02010609060101010101" pitchFamily="49" charset="-122"/>
                <a:sym typeface="+mn-ea"/>
              </a:rPr>
              <a:t>Hive+Hadoop+Java</a:t>
            </a:r>
            <a:r>
              <a:rPr lang="zh-CN" altLang="en-US" sz="2000" dirty="0">
                <a:solidFill>
                  <a:schemeClr val="tx1"/>
                </a:solidFill>
                <a:latin typeface="Adobe Devanagari" panose="02040503050201020203" pitchFamily="18" charset="0"/>
                <a:ea typeface="黑体" panose="02010609060101010101" pitchFamily="49" charset="-122"/>
                <a:sym typeface="+mn-ea"/>
              </a:rPr>
              <a:t>项目环境搭建和部分爬虫爬取</a:t>
            </a:r>
            <a:endParaRPr lang="zh-CN" altLang="en-US" sz="2000" dirty="0">
              <a:solidFill>
                <a:schemeClr val="tx1"/>
              </a:solidFill>
              <a:latin typeface="Adobe Devanagari" panose="02040503050201020203" pitchFamily="18" charset="0"/>
              <a:ea typeface="黑体" panose="02010609060101010101" pitchFamily="49" charset="-122"/>
              <a:cs typeface="微软雅黑" panose="020B0503020204020204" pitchFamily="34" charset="-122"/>
              <a:sym typeface="+mn-ea"/>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spcAft>
                <a:spcPct val="0"/>
              </a:spcAft>
            </a:pPr>
            <a:r>
              <a:rPr lang="zh-CN" altLang="en-US" dirty="0">
                <a:latin typeface="Adobe Devanagari" panose="02040503050201020203" pitchFamily="18" charset="0"/>
                <a:ea typeface="黑体" panose="02010609060101010101" pitchFamily="49" charset="-122"/>
              </a:rPr>
              <a:t>项目规划</a:t>
            </a:r>
            <a:endParaRPr lang="zh-CN" altLang="en-US" dirty="0">
              <a:latin typeface="Adobe Devanagari" panose="02040503050201020203" pitchFamily="18" charset="0"/>
              <a:ea typeface="黑体" panose="02010609060101010101" pitchFamily="49" charset="-122"/>
            </a:endParaRPr>
          </a:p>
        </p:txBody>
      </p:sp>
      <p:sp>
        <p:nvSpPr>
          <p:cNvPr id="3" name="内容占位符 2"/>
          <p:cNvSpPr>
            <a:spLocks noGrp="1"/>
          </p:cNvSpPr>
          <p:nvPr>
            <p:ph idx="10"/>
          </p:nvPr>
        </p:nvSpPr>
        <p:spPr>
          <a:xfrm>
            <a:off x="1785032" y="1407886"/>
            <a:ext cx="8810263" cy="4992915"/>
          </a:xfrm>
        </p:spPr>
        <p:txBody>
          <a:bodyPr>
            <a:normAutofit lnSpcReduction="10000"/>
          </a:bodyPr>
          <a:lstStyle/>
          <a:p>
            <a:pPr>
              <a:lnSpc>
                <a:spcPct val="150000"/>
              </a:lnSpc>
              <a:spcBef>
                <a:spcPct val="0"/>
              </a:spcBef>
              <a:spcAft>
                <a:spcPct val="0"/>
              </a:spcAft>
            </a:pPr>
            <a:r>
              <a:rPr lang="zh-CN" altLang="en-US" sz="2400" dirty="0">
                <a:solidFill>
                  <a:srgbClr val="42464B"/>
                </a:solidFill>
                <a:latin typeface="Adobe Devanagari" panose="02040503050201020203" pitchFamily="18" charset="0"/>
                <a:ea typeface="黑体" panose="02010609060101010101" pitchFamily="49" charset="-122"/>
              </a:rPr>
              <a:t>第一周：</a:t>
            </a:r>
            <a:endParaRPr lang="zh-CN" altLang="en-US" sz="2400" dirty="0">
              <a:solidFill>
                <a:srgbClr val="42464B"/>
              </a:solidFill>
              <a:latin typeface="Adobe Devanagari" panose="02040503050201020203" pitchFamily="18" charset="0"/>
              <a:ea typeface="黑体" panose="02010609060101010101" pitchFamily="49" charset="-122"/>
            </a:endParaRPr>
          </a:p>
          <a:p>
            <a:pPr marL="0" indent="0">
              <a:lnSpc>
                <a:spcPct val="150000"/>
              </a:lnSpc>
              <a:spcBef>
                <a:spcPct val="0"/>
              </a:spcBef>
              <a:spcAft>
                <a:spcPct val="0"/>
              </a:spcAft>
              <a:buNone/>
            </a:pPr>
            <a:r>
              <a:rPr lang="en-US" altLang="zh-CN" sz="2400" dirty="0">
                <a:solidFill>
                  <a:srgbClr val="4E4E4E"/>
                </a:solidFill>
                <a:latin typeface="Adobe Devanagari" panose="02040503050201020203" pitchFamily="18" charset="0"/>
                <a:ea typeface="黑体" panose="02010609060101010101" pitchFamily="49" charset="-122"/>
                <a:cs typeface="微软雅黑" panose="020B0503020204020204" pitchFamily="34" charset="-122"/>
                <a:sym typeface="宋体" panose="02010600030101010101" pitchFamily="2" charset="-122"/>
              </a:rPr>
              <a:t>	1</a:t>
            </a:r>
            <a:r>
              <a:rPr lang="zh-CN" altLang="en-US" sz="2400" dirty="0">
                <a:solidFill>
                  <a:srgbClr val="4E4E4E"/>
                </a:solidFill>
                <a:latin typeface="Adobe Devanagari" panose="02040503050201020203" pitchFamily="18" charset="0"/>
                <a:ea typeface="黑体" panose="02010609060101010101" pitchFamily="49" charset="-122"/>
                <a:cs typeface="微软雅黑" panose="020B0503020204020204" pitchFamily="34" charset="-122"/>
                <a:sym typeface="宋体" panose="02010600030101010101" pitchFamily="2" charset="-122"/>
              </a:rPr>
              <a:t>、</a:t>
            </a:r>
            <a:r>
              <a:rPr lang="zh-CN" altLang="zh-CN" sz="2400" dirty="0">
                <a:solidFill>
                  <a:srgbClr val="4E4E4E"/>
                </a:solidFill>
                <a:latin typeface="Adobe Devanagari" panose="02040503050201020203" pitchFamily="18" charset="0"/>
                <a:ea typeface="黑体" panose="02010609060101010101" pitchFamily="49" charset="-122"/>
                <a:cs typeface="微软雅黑" panose="020B0503020204020204" pitchFamily="34" charset="-122"/>
                <a:sym typeface="宋体" panose="02010600030101010101" pitchFamily="2" charset="-122"/>
              </a:rPr>
              <a:t>软件开发流程规则讲解</a:t>
            </a:r>
            <a:endParaRPr lang="zh-CN" altLang="zh-CN" sz="2400" dirty="0">
              <a:solidFill>
                <a:srgbClr val="4E4E4E"/>
              </a:solidFill>
              <a:latin typeface="Adobe Devanagari" panose="02040503050201020203" pitchFamily="18" charset="0"/>
              <a:ea typeface="黑体" panose="02010609060101010101" pitchFamily="49" charset="-122"/>
              <a:cs typeface="微软雅黑" panose="020B0503020204020204" pitchFamily="34" charset="-122"/>
              <a:sym typeface="宋体" panose="02010600030101010101" pitchFamily="2" charset="-122"/>
            </a:endParaRPr>
          </a:p>
          <a:p>
            <a:pPr marL="0" indent="0">
              <a:lnSpc>
                <a:spcPct val="150000"/>
              </a:lnSpc>
              <a:spcBef>
                <a:spcPct val="0"/>
              </a:spcBef>
              <a:spcAft>
                <a:spcPct val="0"/>
              </a:spcAft>
              <a:buNone/>
            </a:pPr>
            <a:r>
              <a:rPr lang="en-US" altLang="zh-CN" sz="2400" dirty="0">
                <a:solidFill>
                  <a:srgbClr val="4E4E4E"/>
                </a:solidFill>
                <a:latin typeface="Adobe Devanagari" panose="02040503050201020203" pitchFamily="18" charset="0"/>
                <a:ea typeface="黑体" panose="02010609060101010101" pitchFamily="49" charset="-122"/>
                <a:cs typeface="微软雅黑" panose="020B0503020204020204" pitchFamily="34" charset="-122"/>
                <a:sym typeface="宋体" panose="02010600030101010101" pitchFamily="2" charset="-122"/>
              </a:rPr>
              <a:t>	2</a:t>
            </a:r>
            <a:r>
              <a:rPr lang="zh-CN" altLang="en-US" sz="2400" dirty="0">
                <a:solidFill>
                  <a:srgbClr val="4E4E4E"/>
                </a:solidFill>
                <a:latin typeface="Adobe Devanagari" panose="02040503050201020203" pitchFamily="18" charset="0"/>
                <a:ea typeface="黑体" panose="02010609060101010101" pitchFamily="49" charset="-122"/>
                <a:cs typeface="微软雅黑" panose="020B0503020204020204" pitchFamily="34" charset="-122"/>
                <a:sym typeface="宋体" panose="02010600030101010101" pitchFamily="2" charset="-122"/>
              </a:rPr>
              <a:t>、</a:t>
            </a:r>
            <a:r>
              <a:rPr lang="en-US" altLang="zh-CN" sz="2400" dirty="0">
                <a:solidFill>
                  <a:srgbClr val="4E4E4E"/>
                </a:solidFill>
                <a:latin typeface="Adobe Devanagari" panose="02040503050201020203" pitchFamily="18" charset="0"/>
                <a:ea typeface="黑体" panose="02010609060101010101" pitchFamily="49" charset="-122"/>
                <a:cs typeface="微软雅黑" panose="020B0503020204020204" pitchFamily="34" charset="-122"/>
                <a:sym typeface="宋体" panose="02010600030101010101" pitchFamily="2" charset="-122"/>
              </a:rPr>
              <a:t>开发软硬件环境搭建、统需求分析</a:t>
            </a:r>
            <a:endParaRPr lang="en-US" altLang="zh-CN" sz="2400" dirty="0">
              <a:solidFill>
                <a:srgbClr val="4E4E4E"/>
              </a:solidFill>
              <a:latin typeface="Adobe Devanagari" panose="02040503050201020203" pitchFamily="18" charset="0"/>
              <a:ea typeface="黑体" panose="02010609060101010101" pitchFamily="49" charset="-122"/>
              <a:cs typeface="微软雅黑" panose="020B0503020204020204" pitchFamily="34" charset="-122"/>
              <a:sym typeface="宋体" panose="02010600030101010101" pitchFamily="2" charset="-122"/>
            </a:endParaRPr>
          </a:p>
          <a:p>
            <a:pPr marL="0" indent="0">
              <a:lnSpc>
                <a:spcPct val="150000"/>
              </a:lnSpc>
              <a:spcBef>
                <a:spcPct val="0"/>
              </a:spcBef>
              <a:spcAft>
                <a:spcPct val="0"/>
              </a:spcAft>
              <a:buNone/>
            </a:pPr>
            <a:r>
              <a:rPr lang="en-US" altLang="zh-CN" sz="2400" dirty="0">
                <a:solidFill>
                  <a:srgbClr val="4E4E4E"/>
                </a:solidFill>
                <a:latin typeface="Adobe Devanagari" panose="02040503050201020203" pitchFamily="18" charset="0"/>
                <a:ea typeface="黑体" panose="02010609060101010101" pitchFamily="49" charset="-122"/>
                <a:cs typeface="微软雅黑" panose="020B0503020204020204" pitchFamily="34" charset="-122"/>
                <a:sym typeface="宋体" panose="02010600030101010101" pitchFamily="2" charset="-122"/>
              </a:rPr>
              <a:t>	3</a:t>
            </a:r>
            <a:r>
              <a:rPr lang="zh-CN" altLang="en-US" sz="2400" dirty="0">
                <a:solidFill>
                  <a:srgbClr val="4E4E4E"/>
                </a:solidFill>
                <a:latin typeface="Adobe Devanagari" panose="02040503050201020203" pitchFamily="18" charset="0"/>
                <a:ea typeface="黑体" panose="02010609060101010101" pitchFamily="49" charset="-122"/>
                <a:cs typeface="微软雅黑" panose="020B0503020204020204" pitchFamily="34" charset="-122"/>
                <a:sym typeface="宋体" panose="02010600030101010101" pitchFamily="2" charset="-122"/>
              </a:rPr>
              <a:t>、开发平台的搭建及开发工具的使用</a:t>
            </a:r>
            <a:endParaRPr lang="en-US" altLang="zh-CN" sz="2400" dirty="0">
              <a:solidFill>
                <a:srgbClr val="4E4E4E"/>
              </a:solidFill>
              <a:latin typeface="Adobe Devanagari" panose="02040503050201020203" pitchFamily="18" charset="0"/>
              <a:ea typeface="黑体" panose="02010609060101010101" pitchFamily="49" charset="-122"/>
              <a:cs typeface="微软雅黑" panose="020B0503020204020204" pitchFamily="34" charset="-122"/>
              <a:sym typeface="宋体" panose="02010600030101010101" pitchFamily="2" charset="-122"/>
            </a:endParaRPr>
          </a:p>
          <a:p>
            <a:pPr marL="0" indent="0">
              <a:lnSpc>
                <a:spcPct val="150000"/>
              </a:lnSpc>
              <a:spcBef>
                <a:spcPct val="0"/>
              </a:spcBef>
              <a:spcAft>
                <a:spcPct val="0"/>
              </a:spcAft>
              <a:buNone/>
            </a:pPr>
            <a:r>
              <a:rPr lang="en-US" altLang="zh-CN" sz="2400" dirty="0">
                <a:solidFill>
                  <a:srgbClr val="4E4E4E"/>
                </a:solidFill>
                <a:latin typeface="Adobe Devanagari" panose="02040503050201020203" pitchFamily="18" charset="0"/>
                <a:ea typeface="黑体" panose="02010609060101010101" pitchFamily="49" charset="-122"/>
                <a:cs typeface="微软雅黑" panose="020B0503020204020204" pitchFamily="34" charset="-122"/>
                <a:sym typeface="宋体" panose="02010600030101010101" pitchFamily="2" charset="-122"/>
              </a:rPr>
              <a:t>	4</a:t>
            </a:r>
            <a:r>
              <a:rPr lang="zh-CN" altLang="en-US" sz="2400" dirty="0">
                <a:solidFill>
                  <a:srgbClr val="4E4E4E"/>
                </a:solidFill>
                <a:latin typeface="Adobe Devanagari" panose="02040503050201020203" pitchFamily="18" charset="0"/>
                <a:ea typeface="黑体" panose="02010609060101010101" pitchFamily="49" charset="-122"/>
                <a:cs typeface="微软雅黑" panose="020B0503020204020204" pitchFamily="34" charset="-122"/>
                <a:sym typeface="宋体" panose="02010600030101010101" pitchFamily="2" charset="-122"/>
              </a:rPr>
              <a:t>、</a:t>
            </a:r>
            <a:r>
              <a:rPr lang="en-US" altLang="zh-CN" sz="2400" dirty="0">
                <a:solidFill>
                  <a:srgbClr val="4E4E4E"/>
                </a:solidFill>
                <a:latin typeface="Adobe Devanagari" panose="02040503050201020203" pitchFamily="18" charset="0"/>
                <a:ea typeface="黑体" panose="02010609060101010101" pitchFamily="49" charset="-122"/>
                <a:cs typeface="微软雅黑" panose="020B0503020204020204" pitchFamily="34" charset="-122"/>
                <a:sym typeface="宋体" panose="02010600030101010101" pitchFamily="2" charset="-122"/>
              </a:rPr>
              <a:t>Hive + Hadoop + Java </a:t>
            </a:r>
            <a:r>
              <a:rPr lang="zh-CN" altLang="en-US" sz="2400" dirty="0">
                <a:solidFill>
                  <a:srgbClr val="4E4E4E"/>
                </a:solidFill>
                <a:latin typeface="Adobe Devanagari" panose="02040503050201020203" pitchFamily="18" charset="0"/>
                <a:ea typeface="黑体" panose="02010609060101010101" pitchFamily="49" charset="-122"/>
                <a:cs typeface="微软雅黑" panose="020B0503020204020204" pitchFamily="34" charset="-122"/>
                <a:sym typeface="宋体" panose="02010600030101010101" pitchFamily="2" charset="-122"/>
              </a:rPr>
              <a:t>集群搭建和环境配置</a:t>
            </a:r>
            <a:endParaRPr lang="zh-CN" altLang="en-US" sz="2400" dirty="0">
              <a:solidFill>
                <a:srgbClr val="4E4E4E"/>
              </a:solidFill>
              <a:latin typeface="Adobe Devanagari" panose="02040503050201020203" pitchFamily="18" charset="0"/>
              <a:ea typeface="黑体" panose="02010609060101010101" pitchFamily="49" charset="-122"/>
              <a:cs typeface="微软雅黑" panose="020B0503020204020204" pitchFamily="34" charset="-122"/>
              <a:sym typeface="宋体" panose="02010600030101010101" pitchFamily="2" charset="-122"/>
            </a:endParaRPr>
          </a:p>
          <a:p>
            <a:pPr marL="0" indent="0">
              <a:lnSpc>
                <a:spcPct val="150000"/>
              </a:lnSpc>
              <a:spcBef>
                <a:spcPct val="0"/>
              </a:spcBef>
              <a:spcAft>
                <a:spcPct val="0"/>
              </a:spcAft>
              <a:buNone/>
            </a:pPr>
            <a:r>
              <a:rPr lang="en-US" altLang="zh-CN" sz="2400" dirty="0">
                <a:solidFill>
                  <a:srgbClr val="4E4E4E"/>
                </a:solidFill>
                <a:latin typeface="Adobe Devanagari" panose="02040503050201020203" pitchFamily="18" charset="0"/>
                <a:ea typeface="黑体" panose="02010609060101010101" pitchFamily="49" charset="-122"/>
                <a:cs typeface="微软雅黑" panose="020B0503020204020204" pitchFamily="34" charset="-122"/>
                <a:sym typeface="宋体" panose="02010600030101010101" pitchFamily="2" charset="-122"/>
              </a:rPr>
              <a:t>	5</a:t>
            </a:r>
            <a:r>
              <a:rPr lang="zh-CN" altLang="en-US" sz="2400" dirty="0">
                <a:solidFill>
                  <a:srgbClr val="4E4E4E"/>
                </a:solidFill>
                <a:latin typeface="Adobe Devanagari" panose="02040503050201020203" pitchFamily="18" charset="0"/>
                <a:ea typeface="黑体" panose="02010609060101010101" pitchFamily="49" charset="-122"/>
                <a:cs typeface="微软雅黑" panose="020B0503020204020204" pitchFamily="34" charset="-122"/>
                <a:sym typeface="宋体" panose="02010600030101010101" pitchFamily="2" charset="-122"/>
              </a:rPr>
              <a:t>、 爬虫</a:t>
            </a:r>
            <a:r>
              <a:rPr lang="en-US" altLang="zh-CN" sz="2400" dirty="0">
                <a:solidFill>
                  <a:srgbClr val="4E4E4E"/>
                </a:solidFill>
                <a:latin typeface="Adobe Devanagari" panose="02040503050201020203" pitchFamily="18" charset="0"/>
                <a:ea typeface="黑体" panose="02010609060101010101" pitchFamily="49" charset="-122"/>
                <a:cs typeface="微软雅黑" panose="020B0503020204020204" pitchFamily="34" charset="-122"/>
                <a:sym typeface="宋体" panose="02010600030101010101" pitchFamily="2" charset="-122"/>
              </a:rPr>
              <a:t>, python web</a:t>
            </a:r>
            <a:r>
              <a:rPr lang="zh-CN" altLang="en-US" sz="2400" dirty="0">
                <a:solidFill>
                  <a:srgbClr val="4E4E4E"/>
                </a:solidFill>
                <a:latin typeface="Adobe Devanagari" panose="02040503050201020203" pitchFamily="18" charset="0"/>
                <a:ea typeface="黑体" panose="02010609060101010101" pitchFamily="49" charset="-122"/>
                <a:cs typeface="微软雅黑" panose="020B0503020204020204" pitchFamily="34" charset="-122"/>
                <a:sym typeface="宋体" panose="02010600030101010101" pitchFamily="2" charset="-122"/>
              </a:rPr>
              <a:t>开发技术</a:t>
            </a:r>
            <a:endParaRPr lang="en-US" altLang="zh-CN" sz="2400" dirty="0">
              <a:solidFill>
                <a:srgbClr val="4E4E4E"/>
              </a:solidFill>
              <a:latin typeface="Adobe Devanagari" panose="02040503050201020203" pitchFamily="18" charset="0"/>
              <a:ea typeface="黑体" panose="02010609060101010101" pitchFamily="49" charset="-122"/>
              <a:cs typeface="微软雅黑" panose="020B0503020204020204" pitchFamily="34" charset="-122"/>
              <a:sym typeface="宋体" panose="02010600030101010101" pitchFamily="2" charset="-122"/>
            </a:endParaRPr>
          </a:p>
          <a:p>
            <a:pPr>
              <a:lnSpc>
                <a:spcPct val="150000"/>
              </a:lnSpc>
              <a:spcBef>
                <a:spcPct val="0"/>
              </a:spcBef>
              <a:spcAft>
                <a:spcPct val="0"/>
              </a:spcAft>
            </a:pPr>
            <a:r>
              <a:rPr lang="zh-CN" altLang="en-US" sz="2400" dirty="0">
                <a:solidFill>
                  <a:schemeClr val="tx1">
                    <a:lumMod val="75000"/>
                    <a:lumOff val="25000"/>
                  </a:schemeClr>
                </a:solidFill>
                <a:latin typeface="Adobe Devanagari" panose="02040503050201020203" pitchFamily="18" charset="0"/>
                <a:ea typeface="黑体" panose="02010609060101010101" pitchFamily="49" charset="-122"/>
                <a:cs typeface="微软雅黑" panose="020B0503020204020204" pitchFamily="34" charset="-122"/>
                <a:sym typeface="+mn-ea"/>
              </a:rPr>
              <a:t>第二周：</a:t>
            </a:r>
            <a:endParaRPr lang="en-US" altLang="zh-CN" sz="2400" dirty="0">
              <a:solidFill>
                <a:schemeClr val="tx1">
                  <a:lumMod val="75000"/>
                  <a:lumOff val="25000"/>
                </a:schemeClr>
              </a:solidFill>
              <a:latin typeface="Adobe Devanagari" panose="02040503050201020203" pitchFamily="18" charset="0"/>
              <a:ea typeface="黑体" panose="02010609060101010101" pitchFamily="49" charset="-122"/>
              <a:cs typeface="微软雅黑" panose="020B0503020204020204" pitchFamily="34" charset="-122"/>
              <a:sym typeface="+mn-ea"/>
            </a:endParaRPr>
          </a:p>
          <a:p>
            <a:pPr marL="0" indent="0">
              <a:lnSpc>
                <a:spcPct val="150000"/>
              </a:lnSpc>
              <a:spcBef>
                <a:spcPct val="0"/>
              </a:spcBef>
              <a:spcAft>
                <a:spcPct val="0"/>
              </a:spcAft>
              <a:buNone/>
            </a:pPr>
            <a:r>
              <a:rPr lang="en-US" altLang="zh-CN" sz="2400" dirty="0">
                <a:solidFill>
                  <a:schemeClr val="tx1">
                    <a:lumMod val="75000"/>
                    <a:lumOff val="25000"/>
                  </a:schemeClr>
                </a:solidFill>
                <a:latin typeface="Adobe Devanagari" panose="02040503050201020203" pitchFamily="18" charset="0"/>
                <a:ea typeface="黑体" panose="02010609060101010101" pitchFamily="49" charset="-122"/>
                <a:cs typeface="微软雅黑" panose="020B0503020204020204" pitchFamily="34" charset="-122"/>
                <a:sym typeface="+mn-ea"/>
              </a:rPr>
              <a:t>	1</a:t>
            </a:r>
            <a:r>
              <a:rPr lang="zh-CN" altLang="en-US" sz="2400" dirty="0">
                <a:solidFill>
                  <a:schemeClr val="tx1">
                    <a:lumMod val="75000"/>
                    <a:lumOff val="25000"/>
                  </a:schemeClr>
                </a:solidFill>
                <a:latin typeface="Adobe Devanagari" panose="02040503050201020203" pitchFamily="18" charset="0"/>
                <a:ea typeface="黑体" panose="02010609060101010101" pitchFamily="49" charset="-122"/>
                <a:cs typeface="微软雅黑" panose="020B0503020204020204" pitchFamily="34" charset="-122"/>
                <a:sym typeface="+mn-ea"/>
              </a:rPr>
              <a:t>、各模块按小组成员进行分工</a:t>
            </a:r>
            <a:endParaRPr lang="zh-CN" altLang="en-US" sz="2400" dirty="0">
              <a:solidFill>
                <a:schemeClr val="tx1">
                  <a:lumMod val="75000"/>
                  <a:lumOff val="25000"/>
                </a:schemeClr>
              </a:solidFill>
              <a:latin typeface="Adobe Devanagari" panose="02040503050201020203" pitchFamily="18" charset="0"/>
              <a:ea typeface="黑体" panose="02010609060101010101" pitchFamily="49" charset="-122"/>
              <a:cs typeface="微软雅黑" panose="020B0503020204020204" pitchFamily="34" charset="-122"/>
            </a:endParaRPr>
          </a:p>
          <a:p>
            <a:pPr marL="0" indent="0">
              <a:lnSpc>
                <a:spcPct val="150000"/>
              </a:lnSpc>
              <a:spcBef>
                <a:spcPct val="0"/>
              </a:spcBef>
              <a:spcAft>
                <a:spcPct val="0"/>
              </a:spcAft>
              <a:buNone/>
            </a:pPr>
            <a:r>
              <a:rPr lang="en-US" altLang="zh-CN" sz="2400" dirty="0">
                <a:solidFill>
                  <a:schemeClr val="tx1">
                    <a:lumMod val="75000"/>
                    <a:lumOff val="25000"/>
                  </a:schemeClr>
                </a:solidFill>
                <a:latin typeface="Adobe Devanagari" panose="02040503050201020203" pitchFamily="18" charset="0"/>
                <a:ea typeface="黑体" panose="02010609060101010101" pitchFamily="49" charset="-122"/>
                <a:cs typeface="微软雅黑" panose="020B0503020204020204" pitchFamily="34" charset="-122"/>
                <a:sym typeface="+mn-ea"/>
              </a:rPr>
              <a:t>	2</a:t>
            </a:r>
            <a:r>
              <a:rPr lang="zh-CN" altLang="en-US" sz="2400" dirty="0">
                <a:solidFill>
                  <a:schemeClr val="tx1">
                    <a:lumMod val="75000"/>
                    <a:lumOff val="25000"/>
                  </a:schemeClr>
                </a:solidFill>
                <a:latin typeface="Adobe Devanagari" panose="02040503050201020203" pitchFamily="18" charset="0"/>
                <a:ea typeface="黑体" panose="02010609060101010101" pitchFamily="49" charset="-122"/>
                <a:cs typeface="微软雅黑" panose="020B0503020204020204" pitchFamily="34" charset="-122"/>
                <a:sym typeface="+mn-ea"/>
              </a:rPr>
              <a:t>、</a:t>
            </a:r>
            <a:r>
              <a:rPr lang="en-US" altLang="zh-CN" sz="2400" dirty="0">
                <a:solidFill>
                  <a:schemeClr val="tx1">
                    <a:lumMod val="75000"/>
                    <a:lumOff val="25000"/>
                  </a:schemeClr>
                </a:solidFill>
                <a:latin typeface="Adobe Devanagari" panose="02040503050201020203" pitchFamily="18" charset="0"/>
                <a:ea typeface="黑体" panose="02010609060101010101" pitchFamily="49" charset="-122"/>
                <a:cs typeface="微软雅黑" panose="020B0503020204020204" pitchFamily="34" charset="-122"/>
                <a:sym typeface="+mn-ea"/>
              </a:rPr>
              <a:t>按进度表实施项目开发</a:t>
            </a:r>
            <a:endParaRPr lang="en-US" altLang="zh-CN" sz="2400" dirty="0">
              <a:latin typeface="Adobe Devanagari" panose="02040503050201020203" pitchFamily="18" charset="0"/>
              <a:ea typeface="黑体" panose="02010609060101010101" pitchFamily="49" charset="-122"/>
              <a:cs typeface="微软雅黑" panose="020B0503020204020204" pitchFamily="34" charset="-122"/>
            </a:endParaRPr>
          </a:p>
          <a:p>
            <a:pPr marL="0" indent="0">
              <a:lnSpc>
                <a:spcPct val="150000"/>
              </a:lnSpc>
              <a:spcBef>
                <a:spcPct val="0"/>
              </a:spcBef>
              <a:spcAft>
                <a:spcPct val="0"/>
              </a:spcAft>
              <a:buNone/>
            </a:pPr>
            <a:endParaRPr lang="zh-CN" altLang="en-US" sz="2400" dirty="0">
              <a:solidFill>
                <a:srgbClr val="42464B"/>
              </a:solidFill>
              <a:latin typeface="Adobe Devanagari" panose="02040503050201020203" pitchFamily="18" charset="0"/>
              <a:ea typeface="黑体" panose="02010609060101010101" pitchFamily="49" charset="-122"/>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spcAft>
                <a:spcPct val="0"/>
              </a:spcAft>
            </a:pPr>
            <a:r>
              <a:rPr lang="zh-CN" altLang="en-US" dirty="0">
                <a:latin typeface="Adobe Devanagari" panose="02040503050201020203" pitchFamily="18" charset="0"/>
                <a:ea typeface="黑体" panose="02010609060101010101" pitchFamily="49" charset="-122"/>
              </a:rPr>
              <a:t>二、开发过程</a:t>
            </a:r>
            <a:endParaRPr lang="zh-CN" altLang="en-US" dirty="0">
              <a:latin typeface="Adobe Devanagari" panose="02040503050201020203" pitchFamily="18" charset="0"/>
              <a:ea typeface="黑体" panose="02010609060101010101" pitchFamily="49" charset="-122"/>
            </a:endParaRPr>
          </a:p>
        </p:txBody>
      </p:sp>
      <p:sp>
        <p:nvSpPr>
          <p:cNvPr id="3" name="内容占位符 2"/>
          <p:cNvSpPr>
            <a:spLocks noGrp="1"/>
          </p:cNvSpPr>
          <p:nvPr>
            <p:ph idx="10"/>
          </p:nvPr>
        </p:nvSpPr>
        <p:spPr>
          <a:xfrm>
            <a:off x="1242875" y="1407886"/>
            <a:ext cx="5548542" cy="4883857"/>
          </a:xfrm>
        </p:spPr>
        <p:txBody>
          <a:bodyPr>
            <a:normAutofit fontScale="92500" lnSpcReduction="10000"/>
          </a:bodyPr>
          <a:lstStyle/>
          <a:p>
            <a:pPr>
              <a:spcBef>
                <a:spcPct val="0"/>
              </a:spcBef>
              <a:spcAft>
                <a:spcPct val="0"/>
              </a:spcAft>
            </a:pPr>
            <a:r>
              <a:rPr lang="zh-CN" altLang="en-US" dirty="0">
                <a:latin typeface="Adobe Devanagari" panose="02040503050201020203" pitchFamily="18" charset="0"/>
                <a:ea typeface="黑体" panose="02010609060101010101" pitchFamily="49" charset="-122"/>
              </a:rPr>
              <a:t>具体功能设计构想</a:t>
            </a:r>
            <a:endParaRPr lang="en-US" altLang="zh-CN" dirty="0">
              <a:latin typeface="Adobe Devanagari" panose="02040503050201020203" pitchFamily="18" charset="0"/>
              <a:ea typeface="黑体" panose="02010609060101010101" pitchFamily="49" charset="-122"/>
            </a:endParaRPr>
          </a:p>
          <a:p>
            <a:pPr marL="0" indent="0">
              <a:lnSpc>
                <a:spcPct val="150000"/>
              </a:lnSpc>
              <a:spcBef>
                <a:spcPct val="0"/>
              </a:spcBef>
              <a:spcAft>
                <a:spcPct val="0"/>
              </a:spcAft>
              <a:buNone/>
            </a:pPr>
            <a:r>
              <a:rPr lang="zh-CN" altLang="en-US" sz="2400" dirty="0">
                <a:solidFill>
                  <a:srgbClr val="42464B"/>
                </a:solidFill>
                <a:latin typeface="Adobe Devanagari" panose="02040503050201020203" pitchFamily="18" charset="0"/>
                <a:ea typeface="黑体" panose="02010609060101010101" pitchFamily="49" charset="-122"/>
              </a:rPr>
              <a:t>框架采用 </a:t>
            </a:r>
            <a:r>
              <a:rPr lang="en-US" altLang="zh-CN" sz="2400" dirty="0">
                <a:solidFill>
                  <a:srgbClr val="42464B"/>
                </a:solidFill>
                <a:latin typeface="Adobe Devanagari" panose="02040503050201020203" pitchFamily="18" charset="0"/>
                <a:ea typeface="黑体" panose="02010609060101010101" pitchFamily="49" charset="-122"/>
              </a:rPr>
              <a:t>Django </a:t>
            </a:r>
            <a:r>
              <a:rPr lang="zh-CN" altLang="en-US" sz="2400" dirty="0">
                <a:solidFill>
                  <a:srgbClr val="42464B"/>
                </a:solidFill>
                <a:latin typeface="Adobe Devanagari" panose="02040503050201020203" pitchFamily="18" charset="0"/>
                <a:ea typeface="黑体" panose="02010609060101010101" pitchFamily="49" charset="-122"/>
              </a:rPr>
              <a:t>设计，主要功能为显示用户所需要的</a:t>
            </a:r>
            <a:r>
              <a:rPr lang="en-US" altLang="zh-CN" sz="2400" dirty="0">
                <a:solidFill>
                  <a:srgbClr val="42464B"/>
                </a:solidFill>
                <a:latin typeface="Adobe Devanagari" panose="02040503050201020203" pitchFamily="18" charset="0"/>
                <a:ea typeface="黑体" panose="02010609060101010101" pitchFamily="49" charset="-122"/>
              </a:rPr>
              <a:t>K</a:t>
            </a:r>
            <a:r>
              <a:rPr lang="zh-CN" altLang="en-US" sz="2400" dirty="0">
                <a:solidFill>
                  <a:srgbClr val="42464B"/>
                </a:solidFill>
                <a:latin typeface="Adobe Devanagari" panose="02040503050201020203" pitchFamily="18" charset="0"/>
                <a:ea typeface="黑体" panose="02010609060101010101" pitchFamily="49" charset="-122"/>
              </a:rPr>
              <a:t>线图，我们对于</a:t>
            </a:r>
            <a:r>
              <a:rPr lang="en-US" altLang="zh-CN" sz="2400" dirty="0">
                <a:solidFill>
                  <a:srgbClr val="42464B"/>
                </a:solidFill>
                <a:latin typeface="Adobe Devanagari" panose="02040503050201020203" pitchFamily="18" charset="0"/>
                <a:ea typeface="黑体" panose="02010609060101010101" pitchFamily="49" charset="-122"/>
              </a:rPr>
              <a:t>11</a:t>
            </a:r>
            <a:r>
              <a:rPr lang="zh-CN" altLang="en-US" sz="2400" dirty="0">
                <a:solidFill>
                  <a:srgbClr val="42464B"/>
                </a:solidFill>
                <a:latin typeface="Adobe Devanagari" panose="02040503050201020203" pitchFamily="18" charset="0"/>
                <a:ea typeface="黑体" panose="02010609060101010101" pitchFamily="49" charset="-122"/>
              </a:rPr>
              <a:t>种不同的数据进行了</a:t>
            </a:r>
            <a:r>
              <a:rPr lang="en-US" altLang="zh-CN" sz="2400" dirty="0">
                <a:solidFill>
                  <a:srgbClr val="42464B"/>
                </a:solidFill>
                <a:latin typeface="Adobe Devanagari" panose="02040503050201020203" pitchFamily="18" charset="0"/>
                <a:ea typeface="黑体" panose="02010609060101010101" pitchFamily="49" charset="-122"/>
              </a:rPr>
              <a:t>K</a:t>
            </a:r>
            <a:r>
              <a:rPr lang="zh-CN" altLang="en-US" sz="2400" dirty="0">
                <a:solidFill>
                  <a:srgbClr val="42464B"/>
                </a:solidFill>
                <a:latin typeface="Adobe Devanagari" panose="02040503050201020203" pitchFamily="18" charset="0"/>
                <a:ea typeface="黑体" panose="02010609060101010101" pitchFamily="49" charset="-122"/>
              </a:rPr>
              <a:t>线图的绘制，通过</a:t>
            </a:r>
            <a:r>
              <a:rPr lang="en-US" altLang="zh-CN" sz="2400" dirty="0">
                <a:solidFill>
                  <a:srgbClr val="42464B"/>
                </a:solidFill>
                <a:latin typeface="Adobe Devanagari" panose="02040503050201020203" pitchFamily="18" charset="0"/>
                <a:ea typeface="黑体" panose="02010609060101010101" pitchFamily="49" charset="-122"/>
              </a:rPr>
              <a:t>python</a:t>
            </a:r>
            <a:r>
              <a:rPr lang="zh-CN" altLang="en-US" sz="2400" dirty="0">
                <a:solidFill>
                  <a:srgbClr val="42464B"/>
                </a:solidFill>
                <a:latin typeface="Adobe Devanagari" panose="02040503050201020203" pitchFamily="18" charset="0"/>
                <a:ea typeface="黑体" panose="02010609060101010101" pitchFamily="49" charset="-122"/>
              </a:rPr>
              <a:t>后端调用虚拟机集群种的</a:t>
            </a:r>
            <a:r>
              <a:rPr lang="en-US" altLang="zh-CN" sz="2400" dirty="0">
                <a:solidFill>
                  <a:srgbClr val="42464B"/>
                </a:solidFill>
                <a:latin typeface="Adobe Devanagari" panose="02040503050201020203" pitchFamily="18" charset="0"/>
                <a:ea typeface="黑体" panose="02010609060101010101" pitchFamily="49" charset="-122"/>
              </a:rPr>
              <a:t>Hive</a:t>
            </a:r>
            <a:r>
              <a:rPr lang="zh-CN" altLang="en-US" sz="2400" dirty="0">
                <a:solidFill>
                  <a:srgbClr val="42464B"/>
                </a:solidFill>
                <a:latin typeface="Adobe Devanagari" panose="02040503050201020203" pitchFamily="18" charset="0"/>
                <a:ea typeface="黑体" panose="02010609060101010101" pitchFamily="49" charset="-122"/>
              </a:rPr>
              <a:t>数据库，利用</a:t>
            </a:r>
            <a:r>
              <a:rPr lang="en-US" altLang="zh-CN" sz="2400" dirty="0" err="1">
                <a:solidFill>
                  <a:srgbClr val="42464B"/>
                </a:solidFill>
                <a:latin typeface="Adobe Devanagari" panose="02040503050201020203" pitchFamily="18" charset="0"/>
                <a:ea typeface="黑体" panose="02010609060101010101" pitchFamily="49" charset="-122"/>
              </a:rPr>
              <a:t>mysql</a:t>
            </a:r>
            <a:r>
              <a:rPr lang="zh-CN" altLang="en-US" sz="2400" dirty="0">
                <a:solidFill>
                  <a:srgbClr val="42464B"/>
                </a:solidFill>
                <a:latin typeface="Adobe Devanagari" panose="02040503050201020203" pitchFamily="18" charset="0"/>
                <a:ea typeface="黑体" panose="02010609060101010101" pitchFamily="49" charset="-122"/>
              </a:rPr>
              <a:t>作为元数据库进行了数据库中数据的读取。这些具体的数据是通过</a:t>
            </a:r>
            <a:r>
              <a:rPr lang="en-US" altLang="zh-CN" sz="2400" dirty="0">
                <a:solidFill>
                  <a:srgbClr val="42464B"/>
                </a:solidFill>
                <a:latin typeface="Adobe Devanagari" panose="02040503050201020203" pitchFamily="18" charset="0"/>
                <a:ea typeface="黑体" panose="02010609060101010101" pitchFamily="49" charset="-122"/>
              </a:rPr>
              <a:t>python</a:t>
            </a:r>
            <a:r>
              <a:rPr lang="zh-CN" altLang="en-US" sz="2400" dirty="0">
                <a:solidFill>
                  <a:srgbClr val="42464B"/>
                </a:solidFill>
                <a:latin typeface="Adobe Devanagari" panose="02040503050201020203" pitchFamily="18" charset="0"/>
                <a:ea typeface="黑体" panose="02010609060101010101" pitchFamily="49" charset="-122"/>
              </a:rPr>
              <a:t>爬虫获取的。得到数据之后，利用</a:t>
            </a:r>
            <a:r>
              <a:rPr lang="en-US" altLang="zh-CN" sz="2400" dirty="0" err="1">
                <a:solidFill>
                  <a:srgbClr val="42464B"/>
                </a:solidFill>
                <a:latin typeface="Adobe Devanagari" panose="02040503050201020203" pitchFamily="18" charset="0"/>
                <a:ea typeface="黑体" panose="02010609060101010101" pitchFamily="49" charset="-122"/>
              </a:rPr>
              <a:t>pyecharts+pandas</a:t>
            </a:r>
            <a:r>
              <a:rPr lang="zh-CN" altLang="en-US" sz="2400" dirty="0">
                <a:solidFill>
                  <a:srgbClr val="42464B"/>
                </a:solidFill>
                <a:latin typeface="Adobe Devanagari" panose="02040503050201020203" pitchFamily="18" charset="0"/>
                <a:ea typeface="黑体" panose="02010609060101010101" pitchFamily="49" charset="-122"/>
              </a:rPr>
              <a:t>进行数据的可视化</a:t>
            </a:r>
            <a:r>
              <a:rPr lang="en-US" altLang="zh-CN" sz="2400" dirty="0">
                <a:solidFill>
                  <a:srgbClr val="42464B"/>
                </a:solidFill>
                <a:latin typeface="Adobe Devanagari" panose="02040503050201020203" pitchFamily="18" charset="0"/>
                <a:ea typeface="黑体" panose="02010609060101010101" pitchFamily="49" charset="-122"/>
              </a:rPr>
              <a:t>K</a:t>
            </a:r>
            <a:r>
              <a:rPr lang="zh-CN" altLang="en-US" sz="2400" dirty="0">
                <a:solidFill>
                  <a:srgbClr val="42464B"/>
                </a:solidFill>
                <a:latin typeface="Adobe Devanagari" panose="02040503050201020203" pitchFamily="18" charset="0"/>
                <a:ea typeface="黑体" panose="02010609060101010101" pitchFamily="49" charset="-122"/>
              </a:rPr>
              <a:t>线图绘制，最终通过</a:t>
            </a:r>
            <a:r>
              <a:rPr lang="en-US" altLang="zh-CN" sz="2400" dirty="0">
                <a:solidFill>
                  <a:srgbClr val="42464B"/>
                </a:solidFill>
                <a:latin typeface="Adobe Devanagari" panose="02040503050201020203" pitchFamily="18" charset="0"/>
                <a:ea typeface="黑体" panose="02010609060101010101" pitchFamily="49" charset="-122"/>
              </a:rPr>
              <a:t>Django</a:t>
            </a:r>
            <a:r>
              <a:rPr lang="zh-CN" altLang="en-US" sz="2400" dirty="0">
                <a:solidFill>
                  <a:srgbClr val="42464B"/>
                </a:solidFill>
                <a:latin typeface="Adobe Devanagari" panose="02040503050201020203" pitchFamily="18" charset="0"/>
                <a:ea typeface="黑体" panose="02010609060101010101" pitchFamily="49" charset="-122"/>
              </a:rPr>
              <a:t>的前端显示，完成整个项目。</a:t>
            </a:r>
            <a:endParaRPr lang="en-US" altLang="zh-CN" sz="2400" dirty="0">
              <a:solidFill>
                <a:srgbClr val="42464B"/>
              </a:solidFill>
              <a:latin typeface="Adobe Devanagari" panose="02040503050201020203" pitchFamily="18" charset="0"/>
              <a:ea typeface="黑体" panose="02010609060101010101" pitchFamily="49" charset="-122"/>
            </a:endParaRPr>
          </a:p>
        </p:txBody>
      </p:sp>
      <p:sp>
        <p:nvSpPr>
          <p:cNvPr id="4" name="内容占位符 3"/>
          <p:cNvSpPr>
            <a:spLocks noGrp="1"/>
          </p:cNvSpPr>
          <p:nvPr>
            <p:ph idx="11"/>
          </p:nvPr>
        </p:nvSpPr>
        <p:spPr>
          <a:xfrm>
            <a:off x="7270953" y="1407886"/>
            <a:ext cx="4151087" cy="4992915"/>
          </a:xfrm>
        </p:spPr>
        <p:txBody>
          <a:bodyPr>
            <a:normAutofit/>
          </a:bodyPr>
          <a:lstStyle/>
          <a:p>
            <a:pPr>
              <a:spcBef>
                <a:spcPct val="0"/>
              </a:spcBef>
              <a:spcAft>
                <a:spcPct val="0"/>
              </a:spcAft>
            </a:pPr>
            <a:r>
              <a:rPr lang="en-US" altLang="zh-CN" sz="2400" dirty="0">
                <a:latin typeface="Adobe Devanagari" panose="02040503050201020203" pitchFamily="18" charset="0"/>
                <a:ea typeface="黑体" panose="02010609060101010101" pitchFamily="49" charset="-122"/>
              </a:rPr>
              <a:t>Hive</a:t>
            </a:r>
            <a:r>
              <a:rPr lang="zh-CN" altLang="en-US" sz="2400" dirty="0">
                <a:latin typeface="Adobe Devanagari" panose="02040503050201020203" pitchFamily="18" charset="0"/>
                <a:ea typeface="黑体" panose="02010609060101010101" pitchFamily="49" charset="-122"/>
              </a:rPr>
              <a:t>环境搭建</a:t>
            </a:r>
            <a:endParaRPr lang="en-US" altLang="zh-CN" sz="2400" dirty="0">
              <a:latin typeface="Adobe Devanagari" panose="02040503050201020203" pitchFamily="18" charset="0"/>
              <a:ea typeface="黑体" panose="02010609060101010101" pitchFamily="49" charset="-122"/>
            </a:endParaRPr>
          </a:p>
          <a:p>
            <a:pPr>
              <a:spcBef>
                <a:spcPct val="0"/>
              </a:spcBef>
              <a:spcAft>
                <a:spcPct val="0"/>
              </a:spcAft>
            </a:pPr>
            <a:r>
              <a:rPr lang="zh-CN" altLang="en-US" sz="2400" dirty="0">
                <a:latin typeface="Adobe Devanagari" panose="02040503050201020203" pitchFamily="18" charset="0"/>
                <a:ea typeface="黑体" panose="02010609060101010101" pitchFamily="49" charset="-122"/>
              </a:rPr>
              <a:t>爬虫爬取信息</a:t>
            </a:r>
            <a:endParaRPr lang="en-US" altLang="zh-CN" sz="2400" dirty="0">
              <a:latin typeface="Adobe Devanagari" panose="02040503050201020203" pitchFamily="18" charset="0"/>
              <a:ea typeface="黑体" panose="02010609060101010101" pitchFamily="49" charset="-122"/>
            </a:endParaRPr>
          </a:p>
          <a:p>
            <a:pPr>
              <a:spcBef>
                <a:spcPct val="0"/>
              </a:spcBef>
              <a:spcAft>
                <a:spcPct val="0"/>
              </a:spcAft>
            </a:pPr>
            <a:r>
              <a:rPr lang="zh-CN" altLang="en-US" sz="2400" dirty="0">
                <a:latin typeface="Adobe Devanagari" panose="02040503050201020203" pitchFamily="18" charset="0"/>
                <a:ea typeface="黑体" panose="02010609060101010101" pitchFamily="49" charset="-122"/>
              </a:rPr>
              <a:t>虚拟机集群搭建</a:t>
            </a:r>
            <a:endParaRPr lang="zh-CN" altLang="en-US" sz="2400" dirty="0">
              <a:latin typeface="Adobe Devanagari" panose="02040503050201020203" pitchFamily="18" charset="0"/>
              <a:ea typeface="黑体" panose="02010609060101010101" pitchFamily="49" charset="-122"/>
            </a:endParaRPr>
          </a:p>
          <a:p>
            <a:pPr>
              <a:spcBef>
                <a:spcPct val="0"/>
              </a:spcBef>
              <a:spcAft>
                <a:spcPct val="0"/>
              </a:spcAft>
            </a:pPr>
            <a:r>
              <a:rPr lang="en-US" altLang="zh-CN" sz="2400" dirty="0">
                <a:latin typeface="Adobe Devanagari" panose="02040503050201020203" pitchFamily="18" charset="0"/>
                <a:ea typeface="黑体" panose="02010609060101010101" pitchFamily="49" charset="-122"/>
              </a:rPr>
              <a:t>Django </a:t>
            </a:r>
            <a:r>
              <a:rPr lang="zh-CN" altLang="en-US" sz="2400" dirty="0">
                <a:latin typeface="Adobe Devanagari" panose="02040503050201020203" pitchFamily="18" charset="0"/>
                <a:ea typeface="黑体" panose="02010609060101010101" pitchFamily="49" charset="-122"/>
              </a:rPr>
              <a:t>显示</a:t>
            </a:r>
            <a:r>
              <a:rPr lang="en-US" altLang="zh-CN" sz="2400" dirty="0">
                <a:latin typeface="Adobe Devanagari" panose="02040503050201020203" pitchFamily="18" charset="0"/>
                <a:ea typeface="黑体" panose="02010609060101010101" pitchFamily="49" charset="-122"/>
              </a:rPr>
              <a:t>K</a:t>
            </a:r>
            <a:r>
              <a:rPr lang="zh-CN" altLang="en-US" sz="2400" dirty="0">
                <a:latin typeface="Adobe Devanagari" panose="02040503050201020203" pitchFamily="18" charset="0"/>
                <a:ea typeface="黑体" panose="02010609060101010101" pitchFamily="49" charset="-122"/>
              </a:rPr>
              <a:t>线图</a:t>
            </a:r>
            <a:endParaRPr lang="zh-CN" altLang="en-US" sz="2400" dirty="0">
              <a:latin typeface="Adobe Devanagari" panose="02040503050201020203" pitchFamily="18" charset="0"/>
              <a:ea typeface="黑体" panose="02010609060101010101" pitchFamily="49" charset="-122"/>
            </a:endParaRPr>
          </a:p>
          <a:p>
            <a:pPr marL="0" indent="0">
              <a:spcBef>
                <a:spcPct val="0"/>
              </a:spcBef>
              <a:spcAft>
                <a:spcPct val="0"/>
              </a:spcAft>
              <a:buNone/>
            </a:pPr>
            <a:endParaRPr lang="zh-CN" altLang="en-US" sz="2400" dirty="0">
              <a:latin typeface="Adobe Devanagari" panose="02040503050201020203" pitchFamily="18" charset="0"/>
              <a:ea typeface="黑体" panose="02010609060101010101" pitchFamily="49" charset="-122"/>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idx="17"/>
          </p:nvPr>
        </p:nvSpPr>
        <p:spPr>
          <a:xfrm>
            <a:off x="6096001" y="2046512"/>
            <a:ext cx="4978400" cy="3236687"/>
          </a:xfrm>
        </p:spPr>
        <p:txBody>
          <a:bodyPr>
            <a:noAutofit/>
          </a:bodyPr>
          <a:lstStyle/>
          <a:p>
            <a:pPr>
              <a:spcBef>
                <a:spcPct val="0"/>
              </a:spcBef>
              <a:spcAft>
                <a:spcPct val="0"/>
              </a:spcAft>
            </a:pPr>
            <a:endParaRPr lang="en-US" altLang="zh-CN" sz="4000" dirty="0">
              <a:latin typeface="Adobe Devanagari" panose="02040503050201020203" pitchFamily="18" charset="0"/>
              <a:ea typeface="黑体" panose="02010609060101010101" pitchFamily="49" charset="-122"/>
            </a:endParaRPr>
          </a:p>
          <a:p>
            <a:pPr>
              <a:spcBef>
                <a:spcPct val="0"/>
              </a:spcBef>
              <a:spcAft>
                <a:spcPct val="0"/>
              </a:spcAft>
            </a:pPr>
            <a:r>
              <a:rPr lang="en-US" altLang="zh-CN" sz="4000" dirty="0">
                <a:latin typeface="Adobe Devanagari" panose="02040503050201020203" pitchFamily="18" charset="0"/>
                <a:ea typeface="黑体" panose="02010609060101010101" pitchFamily="49" charset="-122"/>
              </a:rPr>
              <a:t>Hive</a:t>
            </a:r>
            <a:r>
              <a:rPr lang="zh-CN" altLang="en-US" sz="4000" dirty="0">
                <a:latin typeface="Adobe Devanagari" panose="02040503050201020203" pitchFamily="18" charset="0"/>
                <a:ea typeface="黑体" panose="02010609060101010101" pitchFamily="49" charset="-122"/>
              </a:rPr>
              <a:t>环境搭建</a:t>
            </a:r>
            <a:endParaRPr lang="en-US" altLang="zh-CN" sz="4000" dirty="0">
              <a:latin typeface="Adobe Devanagari" panose="02040503050201020203" pitchFamily="18" charset="0"/>
              <a:ea typeface="黑体" panose="02010609060101010101" pitchFamily="49" charset="-122"/>
            </a:endParaRPr>
          </a:p>
          <a:p>
            <a:pPr>
              <a:spcBef>
                <a:spcPct val="0"/>
              </a:spcBef>
              <a:spcAft>
                <a:spcPct val="0"/>
              </a:spcAft>
            </a:pPr>
            <a:r>
              <a:rPr lang="zh-CN" altLang="en-US" sz="4000" dirty="0">
                <a:latin typeface="Adobe Devanagari" panose="02040503050201020203" pitchFamily="18" charset="0"/>
                <a:ea typeface="黑体" panose="02010609060101010101" pitchFamily="49" charset="-122"/>
              </a:rPr>
              <a:t>爬虫爬取信息</a:t>
            </a:r>
            <a:endParaRPr lang="en-US" altLang="zh-CN" sz="4000" dirty="0">
              <a:latin typeface="Adobe Devanagari" panose="02040503050201020203" pitchFamily="18" charset="0"/>
              <a:ea typeface="黑体" panose="02010609060101010101" pitchFamily="49" charset="-122"/>
            </a:endParaRPr>
          </a:p>
          <a:p>
            <a:pPr>
              <a:spcBef>
                <a:spcPct val="0"/>
              </a:spcBef>
              <a:spcAft>
                <a:spcPct val="0"/>
              </a:spcAft>
            </a:pPr>
            <a:r>
              <a:rPr lang="zh-CN" altLang="en-US" sz="4000" dirty="0">
                <a:latin typeface="Adobe Devanagari" panose="02040503050201020203" pitchFamily="18" charset="0"/>
                <a:ea typeface="黑体" panose="02010609060101010101" pitchFamily="49" charset="-122"/>
              </a:rPr>
              <a:t>虚拟机集群搭建</a:t>
            </a:r>
            <a:endParaRPr lang="zh-CN" altLang="en-US" sz="4000" dirty="0">
              <a:latin typeface="Adobe Devanagari" panose="02040503050201020203" pitchFamily="18" charset="0"/>
              <a:ea typeface="黑体" panose="02010609060101010101" pitchFamily="49" charset="-122"/>
            </a:endParaRPr>
          </a:p>
          <a:p>
            <a:pPr>
              <a:spcBef>
                <a:spcPct val="0"/>
              </a:spcBef>
              <a:spcAft>
                <a:spcPct val="0"/>
              </a:spcAft>
            </a:pPr>
            <a:r>
              <a:rPr lang="en-US" altLang="zh-CN" sz="4000" dirty="0">
                <a:latin typeface="Adobe Devanagari" panose="02040503050201020203" pitchFamily="18" charset="0"/>
                <a:ea typeface="黑体" panose="02010609060101010101" pitchFamily="49" charset="-122"/>
              </a:rPr>
              <a:t>Django </a:t>
            </a:r>
            <a:r>
              <a:rPr lang="zh-CN" altLang="en-US" sz="4000" dirty="0">
                <a:latin typeface="Adobe Devanagari" panose="02040503050201020203" pitchFamily="18" charset="0"/>
                <a:ea typeface="黑体" panose="02010609060101010101" pitchFamily="49" charset="-122"/>
              </a:rPr>
              <a:t>显示</a:t>
            </a:r>
            <a:r>
              <a:rPr lang="en-US" altLang="zh-CN" sz="4000" dirty="0">
                <a:latin typeface="Adobe Devanagari" panose="02040503050201020203" pitchFamily="18" charset="0"/>
                <a:ea typeface="黑体" panose="02010609060101010101" pitchFamily="49" charset="-122"/>
              </a:rPr>
              <a:t>K</a:t>
            </a:r>
            <a:r>
              <a:rPr lang="zh-CN" altLang="en-US" sz="4000" dirty="0">
                <a:latin typeface="Adobe Devanagari" panose="02040503050201020203" pitchFamily="18" charset="0"/>
                <a:ea typeface="黑体" panose="02010609060101010101" pitchFamily="49" charset="-122"/>
              </a:rPr>
              <a:t>线图</a:t>
            </a:r>
            <a:endParaRPr lang="zh-CN" altLang="en-US" sz="4000" dirty="0">
              <a:latin typeface="Adobe Devanagari" panose="02040503050201020203" pitchFamily="18" charset="0"/>
              <a:ea typeface="黑体" panose="02010609060101010101" pitchFamily="49" charset="-122"/>
            </a:endParaRPr>
          </a:p>
        </p:txBody>
      </p:sp>
      <p:sp>
        <p:nvSpPr>
          <p:cNvPr id="4" name="标题 3"/>
          <p:cNvSpPr>
            <a:spLocks noGrp="1"/>
          </p:cNvSpPr>
          <p:nvPr>
            <p:ph type="title"/>
          </p:nvPr>
        </p:nvSpPr>
        <p:spPr>
          <a:xfrm>
            <a:off x="1129553" y="377895"/>
            <a:ext cx="9944847" cy="792000"/>
          </a:xfrm>
        </p:spPr>
        <p:txBody>
          <a:bodyPr anchor="ctr">
            <a:normAutofit/>
          </a:bodyPr>
          <a:lstStyle/>
          <a:p>
            <a:pPr>
              <a:spcAft>
                <a:spcPct val="0"/>
              </a:spcAft>
            </a:pPr>
            <a:r>
              <a:rPr lang="en-US" altLang="zh-CN" dirty="0">
                <a:latin typeface="Adobe Devanagari" panose="02040503050201020203" pitchFamily="18" charset="0"/>
                <a:ea typeface="黑体" panose="02010609060101010101" pitchFamily="49" charset="-122"/>
              </a:rPr>
              <a:t>Python + Hive </a:t>
            </a:r>
            <a:r>
              <a:rPr lang="zh-CN" altLang="en-US" dirty="0">
                <a:latin typeface="Adobe Devanagari" panose="02040503050201020203" pitchFamily="18" charset="0"/>
                <a:ea typeface="黑体" panose="02010609060101010101" pitchFamily="49" charset="-122"/>
              </a:rPr>
              <a:t>外汇数据的爬取与分析</a:t>
            </a:r>
            <a:endParaRPr lang="zh-CN" altLang="en-US" dirty="0">
              <a:latin typeface="Adobe Devanagari" panose="02040503050201020203" pitchFamily="18" charset="0"/>
              <a:ea typeface="黑体" panose="02010609060101010101" pitchFamily="49" charset="-122"/>
            </a:endParaRPr>
          </a:p>
        </p:txBody>
      </p:sp>
      <p:pic>
        <p:nvPicPr>
          <p:cNvPr id="13" name="图片占位符 12" descr="手机屏幕截图&#10;&#10;描述已自动生成"/>
          <p:cNvPicPr>
            <a:picLocks noGrp="1" noChangeAspect="1"/>
          </p:cNvPicPr>
          <p:nvPr>
            <p:ph type="pic" sz="quarter" idx="10"/>
          </p:nvPr>
        </p:nvPicPr>
        <p:blipFill>
          <a:blip r:embed="rId1" cstate="print">
            <a:extLst>
              <a:ext uri="{28A0092B-C50C-407E-A947-70E740481C1C}">
                <a14:useLocalDpi xmlns:a14="http://schemas.microsoft.com/office/drawing/2010/main" val="0"/>
              </a:ext>
            </a:extLst>
          </a:blip>
          <a:srcRect l="4428" r="4428"/>
          <a:stretch>
            <a:fillRect/>
          </a:stretch>
        </p:blipFill>
        <p:spPr>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custDataLst>
              <p:tags r:id="rId1"/>
            </p:custDataLst>
          </p:nvPr>
        </p:nvPicPr>
        <p:blipFill>
          <a:blip r:embed="rId2"/>
          <a:stretch>
            <a:fillRect/>
          </a:stretch>
        </p:blipFill>
        <p:spPr>
          <a:xfrm>
            <a:off x="697865" y="1743710"/>
            <a:ext cx="6252845" cy="4672330"/>
          </a:xfrm>
          <a:prstGeom prst="rect">
            <a:avLst/>
          </a:prstGeom>
        </p:spPr>
      </p:pic>
      <p:sp>
        <p:nvSpPr>
          <p:cNvPr id="4" name="标题 3"/>
          <p:cNvSpPr>
            <a:spLocks noGrp="1"/>
          </p:cNvSpPr>
          <p:nvPr>
            <p:ph type="title"/>
          </p:nvPr>
        </p:nvSpPr>
        <p:spPr/>
        <p:txBody>
          <a:bodyPr anchor="ctr">
            <a:normAutofit/>
          </a:bodyPr>
          <a:lstStyle/>
          <a:p>
            <a:pPr>
              <a:spcAft>
                <a:spcPct val="0"/>
              </a:spcAft>
            </a:pPr>
            <a:r>
              <a:rPr lang="zh-CN" altLang="en-US" dirty="0">
                <a:latin typeface="Adobe Devanagari" panose="02040503050201020203" pitchFamily="18" charset="0"/>
                <a:ea typeface="黑体" panose="02010609060101010101" pitchFamily="49" charset="-122"/>
              </a:rPr>
              <a:t>爬虫</a:t>
            </a:r>
            <a:endParaRPr lang="zh-CN" altLang="en-US" dirty="0">
              <a:latin typeface="Adobe Devanagari" panose="02040503050201020203" pitchFamily="18" charset="0"/>
              <a:ea typeface="黑体" panose="02010609060101010101" pitchFamily="49" charset="-122"/>
            </a:endParaRPr>
          </a:p>
        </p:txBody>
      </p:sp>
      <p:sp>
        <p:nvSpPr>
          <p:cNvPr id="8" name="内容占位符 7"/>
          <p:cNvSpPr>
            <a:spLocks noGrp="1"/>
          </p:cNvSpPr>
          <p:nvPr>
            <p:ph idx="10"/>
          </p:nvPr>
        </p:nvSpPr>
        <p:spPr>
          <a:xfrm>
            <a:off x="547190" y="1169761"/>
            <a:ext cx="5348290" cy="4992915"/>
          </a:xfrm>
        </p:spPr>
        <p:txBody>
          <a:bodyPr/>
          <a:lstStyle/>
          <a:p>
            <a:pPr marL="0" indent="0" algn="ctr">
              <a:buNone/>
            </a:pPr>
            <a:r>
              <a:rPr lang="zh-CN" altLang="en-US" dirty="0">
                <a:latin typeface="Adobe Devanagari" panose="02040503050201020203" pitchFamily="18" charset="0"/>
                <a:ea typeface="黑体" panose="02010609060101010101" pitchFamily="49" charset="-122"/>
              </a:rPr>
              <a:t>代码</a:t>
            </a:r>
            <a:endParaRPr lang="en-US" altLang="zh-CN" dirty="0">
              <a:latin typeface="Adobe Devanagari" panose="02040503050201020203" pitchFamily="18" charset="0"/>
              <a:ea typeface="黑体" panose="02010609060101010101" pitchFamily="49" charset="-122"/>
            </a:endParaRPr>
          </a:p>
          <a:p>
            <a:pPr marL="0" indent="0" algn="ctr">
              <a:buNone/>
            </a:pPr>
            <a:endParaRPr lang="en-US" altLang="zh-CN" dirty="0">
              <a:latin typeface="Adobe Devanagari" panose="02040503050201020203" pitchFamily="18" charset="0"/>
              <a:ea typeface="黑体" panose="02010609060101010101" pitchFamily="49" charset="-122"/>
            </a:endParaRPr>
          </a:p>
          <a:p>
            <a:pPr marL="0" indent="0" algn="ctr">
              <a:buNone/>
            </a:pPr>
            <a:endParaRPr lang="zh-CN" altLang="en-US" dirty="0">
              <a:latin typeface="Adobe Devanagari" panose="02040503050201020203" pitchFamily="18" charset="0"/>
              <a:ea typeface="黑体" panose="02010609060101010101" pitchFamily="49" charset="-122"/>
            </a:endParaRPr>
          </a:p>
        </p:txBody>
      </p:sp>
      <p:sp>
        <p:nvSpPr>
          <p:cNvPr id="9" name="内容占位符 8"/>
          <p:cNvSpPr>
            <a:spLocks noGrp="1"/>
          </p:cNvSpPr>
          <p:nvPr>
            <p:ph idx="11"/>
          </p:nvPr>
        </p:nvSpPr>
        <p:spPr>
          <a:xfrm>
            <a:off x="7762875" y="1169670"/>
            <a:ext cx="4302760" cy="5119370"/>
          </a:xfrm>
        </p:spPr>
        <p:txBody>
          <a:bodyPr/>
          <a:lstStyle/>
          <a:p>
            <a:pPr marL="0" indent="0" algn="ctr">
              <a:buNone/>
            </a:pPr>
            <a:r>
              <a:rPr lang="zh-CN" altLang="en-US" dirty="0">
                <a:latin typeface="Adobe Devanagari" panose="02040503050201020203" pitchFamily="18" charset="0"/>
                <a:ea typeface="黑体" panose="02010609060101010101" pitchFamily="49" charset="-122"/>
              </a:rPr>
              <a:t>分析</a:t>
            </a:r>
            <a:endParaRPr lang="en-US" altLang="zh-CN" dirty="0">
              <a:latin typeface="Adobe Devanagari" panose="02040503050201020203" pitchFamily="18" charset="0"/>
              <a:ea typeface="黑体" panose="02010609060101010101" pitchFamily="49" charset="-122"/>
            </a:endParaRPr>
          </a:p>
          <a:p>
            <a:pPr marL="0" indent="0">
              <a:buNone/>
            </a:pPr>
            <a:r>
              <a:rPr lang="zh-CN" altLang="en-US" dirty="0">
                <a:latin typeface="Adobe Devanagari" panose="02040503050201020203" pitchFamily="18" charset="0"/>
                <a:ea typeface="黑体" panose="02010609060101010101" pitchFamily="49" charset="-122"/>
              </a:rPr>
              <a:t>采用新浪财经</a:t>
            </a:r>
            <a:r>
              <a:rPr lang="en-US" altLang="zh-CN" dirty="0">
                <a:latin typeface="Adobe Devanagari" panose="02040503050201020203" pitchFamily="18" charset="0"/>
                <a:ea typeface="黑体" panose="02010609060101010101" pitchFamily="49" charset="-122"/>
              </a:rPr>
              <a:t>/</a:t>
            </a:r>
            <a:r>
              <a:rPr lang="zh-CN" altLang="en-US" dirty="0">
                <a:latin typeface="Adobe Devanagari" panose="02040503050201020203" pitchFamily="18" charset="0"/>
                <a:ea typeface="黑体" panose="02010609060101010101" pitchFamily="49" charset="-122"/>
              </a:rPr>
              <a:t>东方财富</a:t>
            </a:r>
            <a:r>
              <a:rPr lang="en-US" altLang="zh-CN" dirty="0">
                <a:latin typeface="Adobe Devanagari" panose="02040503050201020203" pitchFamily="18" charset="0"/>
                <a:ea typeface="黑体" panose="02010609060101010101" pitchFamily="49" charset="-122"/>
              </a:rPr>
              <a:t>/</a:t>
            </a:r>
            <a:r>
              <a:rPr lang="en-US" altLang="zh-CN" dirty="0">
                <a:latin typeface="Adobe Devanagari" panose="02040503050201020203" pitchFamily="18" charset="0"/>
                <a:ea typeface="黑体" panose="02010609060101010101" pitchFamily="49" charset="-122"/>
              </a:rPr>
              <a:t>tushare</a:t>
            </a:r>
            <a:r>
              <a:rPr lang="zh-CN" altLang="en-US" dirty="0">
                <a:latin typeface="Adobe Devanagari" panose="02040503050201020203" pitchFamily="18" charset="0"/>
                <a:ea typeface="黑体" panose="02010609060101010101" pitchFamily="49" charset="-122"/>
              </a:rPr>
              <a:t>的数据进行爬取</a:t>
            </a:r>
            <a:endParaRPr lang="en-US" altLang="zh-CN" dirty="0">
              <a:latin typeface="Adobe Devanagari" panose="02040503050201020203" pitchFamily="18" charset="0"/>
              <a:ea typeface="黑体" panose="02010609060101010101" pitchFamily="49" charset="-122"/>
            </a:endParaRPr>
          </a:p>
          <a:p>
            <a:pPr>
              <a:buFont typeface="Wingdings" panose="05000000000000000000" pitchFamily="2" charset="2"/>
              <a:buChar char="Ø"/>
            </a:pPr>
            <a:r>
              <a:rPr lang="en-US" altLang="zh-CN" dirty="0">
                <a:latin typeface="Adobe Devanagari" panose="02040503050201020203" pitchFamily="18" charset="0"/>
                <a:ea typeface="黑体" panose="02010609060101010101" pitchFamily="49" charset="-122"/>
              </a:rPr>
              <a:t>headers:</a:t>
            </a:r>
            <a:r>
              <a:rPr lang="zh-CN" altLang="en-US" dirty="0">
                <a:latin typeface="Adobe Devanagari" panose="02040503050201020203" pitchFamily="18" charset="0"/>
                <a:ea typeface="黑体" panose="02010609060101010101" pitchFamily="49" charset="-122"/>
              </a:rPr>
              <a:t>模拟浏览器</a:t>
            </a:r>
            <a:endParaRPr lang="en-US" altLang="zh-CN" dirty="0">
              <a:latin typeface="Adobe Devanagari" panose="02040503050201020203" pitchFamily="18" charset="0"/>
              <a:ea typeface="黑体" panose="02010609060101010101" pitchFamily="49" charset="-122"/>
            </a:endParaRPr>
          </a:p>
          <a:p>
            <a:pPr>
              <a:buFont typeface="Wingdings" panose="05000000000000000000" pitchFamily="2" charset="2"/>
              <a:buChar char="Ø"/>
            </a:pPr>
            <a:r>
              <a:rPr lang="en-US" altLang="zh-CN" dirty="0">
                <a:latin typeface="Adobe Devanagari" panose="02040503050201020203" pitchFamily="18" charset="0"/>
                <a:ea typeface="黑体" panose="02010609060101010101" pitchFamily="49" charset="-122"/>
              </a:rPr>
              <a:t>Request</a:t>
            </a:r>
            <a:r>
              <a:rPr lang="zh-CN" altLang="en-US" dirty="0">
                <a:latin typeface="Adobe Devanagari" panose="02040503050201020203" pitchFamily="18" charset="0"/>
                <a:ea typeface="黑体" panose="02010609060101010101" pitchFamily="49" charset="-122"/>
              </a:rPr>
              <a:t>发送</a:t>
            </a:r>
            <a:r>
              <a:rPr lang="en-US" altLang="zh-CN" dirty="0">
                <a:latin typeface="Adobe Devanagari" panose="02040503050201020203" pitchFamily="18" charset="0"/>
                <a:ea typeface="黑体" panose="02010609060101010101" pitchFamily="49" charset="-122"/>
              </a:rPr>
              <a:t>GET</a:t>
            </a:r>
            <a:r>
              <a:rPr lang="zh-CN" altLang="en-US" dirty="0">
                <a:latin typeface="Adobe Devanagari" panose="02040503050201020203" pitchFamily="18" charset="0"/>
                <a:ea typeface="黑体" panose="02010609060101010101" pitchFamily="49" charset="-122"/>
              </a:rPr>
              <a:t>报文</a:t>
            </a:r>
            <a:r>
              <a:rPr lang="en-US" altLang="zh-CN" dirty="0">
                <a:latin typeface="Adobe Devanagari" panose="02040503050201020203" pitchFamily="18" charset="0"/>
                <a:ea typeface="黑体" panose="02010609060101010101" pitchFamily="49" charset="-122"/>
              </a:rPr>
              <a:t>HTTP</a:t>
            </a:r>
            <a:r>
              <a:rPr lang="zh-CN" altLang="en-US" dirty="0">
                <a:latin typeface="Adobe Devanagari" panose="02040503050201020203" pitchFamily="18" charset="0"/>
                <a:ea typeface="黑体" panose="02010609060101010101" pitchFamily="49" charset="-122"/>
              </a:rPr>
              <a:t>请求</a:t>
            </a:r>
            <a:endParaRPr lang="en-US" altLang="zh-CN" dirty="0">
              <a:latin typeface="Adobe Devanagari" panose="02040503050201020203" pitchFamily="18" charset="0"/>
              <a:ea typeface="黑体" panose="02010609060101010101" pitchFamily="49" charset="-122"/>
            </a:endParaRPr>
          </a:p>
          <a:p>
            <a:pPr>
              <a:buFont typeface="Wingdings" panose="05000000000000000000" pitchFamily="2" charset="2"/>
              <a:buChar char="Ø"/>
            </a:pPr>
            <a:r>
              <a:rPr lang="zh-CN" altLang="en-US" dirty="0">
                <a:latin typeface="Adobe Devanagari" panose="02040503050201020203" pitchFamily="18" charset="0"/>
                <a:ea typeface="黑体" panose="02010609060101010101" pitchFamily="49" charset="-122"/>
              </a:rPr>
              <a:t>以</a:t>
            </a:r>
            <a:r>
              <a:rPr lang="en-US" altLang="zh-CN" dirty="0">
                <a:latin typeface="Adobe Devanagari" panose="02040503050201020203" pitchFamily="18" charset="0"/>
                <a:ea typeface="黑体" panose="02010609060101010101" pitchFamily="49" charset="-122"/>
              </a:rPr>
              <a:t>GBK</a:t>
            </a:r>
            <a:r>
              <a:rPr lang="zh-CN" altLang="en-US" dirty="0">
                <a:latin typeface="Adobe Devanagari" panose="02040503050201020203" pitchFamily="18" charset="0"/>
                <a:ea typeface="黑体" panose="02010609060101010101" pitchFamily="49" charset="-122"/>
              </a:rPr>
              <a:t>编码获取响应报文内容并写入</a:t>
            </a:r>
            <a:r>
              <a:rPr lang="en-US" altLang="zh-CN" dirty="0">
                <a:latin typeface="Adobe Devanagari" panose="02040503050201020203" pitchFamily="18" charset="0"/>
                <a:ea typeface="黑体" panose="02010609060101010101" pitchFamily="49" charset="-122"/>
              </a:rPr>
              <a:t>CSV</a:t>
            </a:r>
            <a:r>
              <a:rPr lang="zh-CN" altLang="en-US" dirty="0">
                <a:latin typeface="Adobe Devanagari" panose="02040503050201020203" pitchFamily="18" charset="0"/>
                <a:ea typeface="黑体" panose="02010609060101010101" pitchFamily="49" charset="-122"/>
              </a:rPr>
              <a:t>文件</a:t>
            </a:r>
            <a:endParaRPr lang="en-US" altLang="zh-CN" dirty="0">
              <a:latin typeface="Adobe Devanagari" panose="02040503050201020203" pitchFamily="18" charset="0"/>
              <a:ea typeface="黑体" panose="02010609060101010101" pitchFamily="49" charset="-122"/>
            </a:endParaRPr>
          </a:p>
          <a:p>
            <a:pPr marL="0" indent="0" algn="ctr">
              <a:buNone/>
            </a:pPr>
            <a:endParaRPr lang="zh-CN" altLang="en-US" dirty="0">
              <a:latin typeface="Adobe Devanagari" panose="02040503050201020203" pitchFamily="18" charset="0"/>
              <a:ea typeface="黑体" panose="02010609060101010101" pitchFamily="49" charset="-122"/>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chor="ctr">
            <a:normAutofit/>
          </a:bodyPr>
          <a:lstStyle/>
          <a:p>
            <a:pPr>
              <a:spcAft>
                <a:spcPct val="0"/>
              </a:spcAft>
            </a:pPr>
            <a:r>
              <a:rPr lang="zh-CN" altLang="en-US" dirty="0">
                <a:latin typeface="Adobe Devanagari" panose="02040503050201020203" pitchFamily="18" charset="0"/>
                <a:ea typeface="黑体" panose="02010609060101010101" pitchFamily="49" charset="-122"/>
              </a:rPr>
              <a:t>爬虫</a:t>
            </a:r>
            <a:endParaRPr lang="zh-CN" altLang="en-US" dirty="0">
              <a:latin typeface="Adobe Devanagari" panose="02040503050201020203" pitchFamily="18" charset="0"/>
              <a:ea typeface="黑体" panose="02010609060101010101" pitchFamily="49" charset="-122"/>
            </a:endParaRPr>
          </a:p>
        </p:txBody>
      </p:sp>
      <p:sp>
        <p:nvSpPr>
          <p:cNvPr id="8" name="内容占位符 7"/>
          <p:cNvSpPr>
            <a:spLocks noGrp="1"/>
          </p:cNvSpPr>
          <p:nvPr>
            <p:ph idx="10"/>
          </p:nvPr>
        </p:nvSpPr>
        <p:spPr>
          <a:xfrm>
            <a:off x="587830" y="1169761"/>
            <a:ext cx="5348290" cy="4992915"/>
          </a:xfrm>
        </p:spPr>
        <p:txBody>
          <a:bodyPr/>
          <a:lstStyle/>
          <a:p>
            <a:pPr marL="0" indent="0" algn="ctr">
              <a:buNone/>
            </a:pPr>
            <a:r>
              <a:rPr lang="zh-CN" altLang="en-US" dirty="0">
                <a:latin typeface="Adobe Devanagari" panose="02040503050201020203" pitchFamily="18" charset="0"/>
                <a:ea typeface="黑体" panose="02010609060101010101" pitchFamily="49" charset="-122"/>
              </a:rPr>
              <a:t>代码</a:t>
            </a:r>
            <a:endParaRPr lang="en-US" altLang="zh-CN" dirty="0">
              <a:latin typeface="Adobe Devanagari" panose="02040503050201020203" pitchFamily="18" charset="0"/>
              <a:ea typeface="黑体" panose="02010609060101010101" pitchFamily="49" charset="-122"/>
            </a:endParaRPr>
          </a:p>
          <a:p>
            <a:pPr marL="0" indent="0" algn="ctr">
              <a:buNone/>
            </a:pPr>
            <a:endParaRPr lang="en-US" altLang="zh-CN" dirty="0">
              <a:latin typeface="Adobe Devanagari" panose="02040503050201020203" pitchFamily="18" charset="0"/>
              <a:ea typeface="黑体" panose="02010609060101010101" pitchFamily="49" charset="-122"/>
            </a:endParaRPr>
          </a:p>
          <a:p>
            <a:pPr marL="0" indent="0" algn="ctr">
              <a:buNone/>
            </a:pPr>
            <a:endParaRPr lang="zh-CN" altLang="en-US" dirty="0">
              <a:latin typeface="Adobe Devanagari" panose="02040503050201020203" pitchFamily="18" charset="0"/>
              <a:ea typeface="黑体" panose="02010609060101010101" pitchFamily="49" charset="-122"/>
            </a:endParaRPr>
          </a:p>
        </p:txBody>
      </p:sp>
      <p:sp>
        <p:nvSpPr>
          <p:cNvPr id="9" name="内容占位符 8"/>
          <p:cNvSpPr>
            <a:spLocks noGrp="1"/>
          </p:cNvSpPr>
          <p:nvPr>
            <p:ph idx="11"/>
          </p:nvPr>
        </p:nvSpPr>
        <p:spPr>
          <a:xfrm>
            <a:off x="9253855" y="1169670"/>
            <a:ext cx="2811780" cy="5119370"/>
          </a:xfrm>
        </p:spPr>
        <p:txBody>
          <a:bodyPr/>
          <a:lstStyle/>
          <a:p>
            <a:pPr marL="0" indent="0" algn="ctr">
              <a:buNone/>
            </a:pPr>
            <a:r>
              <a:rPr lang="zh-CN" altLang="en-US" dirty="0">
                <a:latin typeface="Adobe Devanagari" panose="02040503050201020203" pitchFamily="18" charset="0"/>
                <a:ea typeface="黑体" panose="02010609060101010101" pitchFamily="49" charset="-122"/>
              </a:rPr>
              <a:t>分析</a:t>
            </a:r>
            <a:endParaRPr lang="en-US" altLang="zh-CN" dirty="0">
              <a:latin typeface="Adobe Devanagari" panose="02040503050201020203" pitchFamily="18" charset="0"/>
              <a:ea typeface="黑体" panose="02010609060101010101" pitchFamily="49" charset="-122"/>
            </a:endParaRPr>
          </a:p>
          <a:p>
            <a:pPr marL="0" indent="0">
              <a:buNone/>
            </a:pPr>
            <a:r>
              <a:rPr lang="zh-CN" altLang="en-US" dirty="0">
                <a:latin typeface="Adobe Devanagari" panose="02040503050201020203" pitchFamily="18" charset="0"/>
                <a:ea typeface="黑体" panose="02010609060101010101" pitchFamily="49" charset="-122"/>
              </a:rPr>
              <a:t>采用新浪财经</a:t>
            </a:r>
            <a:r>
              <a:rPr lang="en-US" altLang="zh-CN" dirty="0">
                <a:latin typeface="Adobe Devanagari" panose="02040503050201020203" pitchFamily="18" charset="0"/>
                <a:ea typeface="黑体" panose="02010609060101010101" pitchFamily="49" charset="-122"/>
              </a:rPr>
              <a:t>/</a:t>
            </a:r>
            <a:r>
              <a:rPr lang="zh-CN" altLang="en-US" dirty="0">
                <a:latin typeface="Adobe Devanagari" panose="02040503050201020203" pitchFamily="18" charset="0"/>
                <a:ea typeface="黑体" panose="02010609060101010101" pitchFamily="49" charset="-122"/>
              </a:rPr>
              <a:t>东方财富</a:t>
            </a:r>
            <a:r>
              <a:rPr lang="en-US" altLang="zh-CN" dirty="0">
                <a:latin typeface="Adobe Devanagari" panose="02040503050201020203" pitchFamily="18" charset="0"/>
                <a:ea typeface="黑体" panose="02010609060101010101" pitchFamily="49" charset="-122"/>
              </a:rPr>
              <a:t>/</a:t>
            </a:r>
            <a:r>
              <a:rPr lang="en-US" altLang="zh-CN" dirty="0">
                <a:latin typeface="Adobe Devanagari" panose="02040503050201020203" pitchFamily="18" charset="0"/>
                <a:ea typeface="黑体" panose="02010609060101010101" pitchFamily="49" charset="-122"/>
              </a:rPr>
              <a:t>tushare</a:t>
            </a:r>
            <a:r>
              <a:rPr lang="zh-CN" altLang="en-US" dirty="0">
                <a:latin typeface="Adobe Devanagari" panose="02040503050201020203" pitchFamily="18" charset="0"/>
                <a:ea typeface="黑体" panose="02010609060101010101" pitchFamily="49" charset="-122"/>
              </a:rPr>
              <a:t>的数据进行爬取</a:t>
            </a:r>
            <a:endParaRPr lang="en-US" altLang="zh-CN" dirty="0">
              <a:latin typeface="Adobe Devanagari" panose="02040503050201020203" pitchFamily="18" charset="0"/>
              <a:ea typeface="黑体" panose="02010609060101010101" pitchFamily="49" charset="-122"/>
            </a:endParaRPr>
          </a:p>
          <a:p>
            <a:pPr>
              <a:buFont typeface="Wingdings" panose="05000000000000000000" pitchFamily="2" charset="2"/>
              <a:buChar char="Ø"/>
            </a:pPr>
            <a:r>
              <a:rPr lang="en-US" altLang="zh-CN" dirty="0">
                <a:latin typeface="Adobe Devanagari" panose="02040503050201020203" pitchFamily="18" charset="0"/>
                <a:ea typeface="黑体" panose="02010609060101010101" pitchFamily="49" charset="-122"/>
              </a:rPr>
              <a:t>headers:</a:t>
            </a:r>
            <a:r>
              <a:rPr lang="zh-CN" altLang="en-US" dirty="0">
                <a:latin typeface="Adobe Devanagari" panose="02040503050201020203" pitchFamily="18" charset="0"/>
                <a:ea typeface="黑体" panose="02010609060101010101" pitchFamily="49" charset="-122"/>
              </a:rPr>
              <a:t>模拟浏览器</a:t>
            </a:r>
            <a:endParaRPr lang="en-US" altLang="zh-CN" dirty="0">
              <a:latin typeface="Adobe Devanagari" panose="02040503050201020203" pitchFamily="18" charset="0"/>
              <a:ea typeface="黑体" panose="02010609060101010101" pitchFamily="49" charset="-122"/>
            </a:endParaRPr>
          </a:p>
          <a:p>
            <a:pPr>
              <a:buFont typeface="Wingdings" panose="05000000000000000000" pitchFamily="2" charset="2"/>
              <a:buChar char="Ø"/>
            </a:pPr>
            <a:r>
              <a:rPr lang="en-US" altLang="zh-CN" dirty="0">
                <a:latin typeface="Adobe Devanagari" panose="02040503050201020203" pitchFamily="18" charset="0"/>
                <a:ea typeface="黑体" panose="02010609060101010101" pitchFamily="49" charset="-122"/>
              </a:rPr>
              <a:t>Request</a:t>
            </a:r>
            <a:r>
              <a:rPr lang="zh-CN" altLang="en-US" dirty="0">
                <a:latin typeface="Adobe Devanagari" panose="02040503050201020203" pitchFamily="18" charset="0"/>
                <a:ea typeface="黑体" panose="02010609060101010101" pitchFamily="49" charset="-122"/>
              </a:rPr>
              <a:t>发送</a:t>
            </a:r>
            <a:r>
              <a:rPr lang="en-US" altLang="zh-CN" dirty="0">
                <a:latin typeface="Adobe Devanagari" panose="02040503050201020203" pitchFamily="18" charset="0"/>
                <a:ea typeface="黑体" panose="02010609060101010101" pitchFamily="49" charset="-122"/>
              </a:rPr>
              <a:t>GET</a:t>
            </a:r>
            <a:r>
              <a:rPr lang="zh-CN" altLang="en-US" dirty="0">
                <a:latin typeface="Adobe Devanagari" panose="02040503050201020203" pitchFamily="18" charset="0"/>
                <a:ea typeface="黑体" panose="02010609060101010101" pitchFamily="49" charset="-122"/>
              </a:rPr>
              <a:t>报文</a:t>
            </a:r>
            <a:r>
              <a:rPr lang="en-US" altLang="zh-CN" dirty="0">
                <a:latin typeface="Adobe Devanagari" panose="02040503050201020203" pitchFamily="18" charset="0"/>
                <a:ea typeface="黑体" panose="02010609060101010101" pitchFamily="49" charset="-122"/>
              </a:rPr>
              <a:t>HTTP</a:t>
            </a:r>
            <a:r>
              <a:rPr lang="zh-CN" altLang="en-US" dirty="0">
                <a:latin typeface="Adobe Devanagari" panose="02040503050201020203" pitchFamily="18" charset="0"/>
                <a:ea typeface="黑体" panose="02010609060101010101" pitchFamily="49" charset="-122"/>
              </a:rPr>
              <a:t>请求</a:t>
            </a:r>
            <a:endParaRPr lang="en-US" altLang="zh-CN" dirty="0">
              <a:latin typeface="Adobe Devanagari" panose="02040503050201020203" pitchFamily="18" charset="0"/>
              <a:ea typeface="黑体" panose="02010609060101010101" pitchFamily="49" charset="-122"/>
            </a:endParaRPr>
          </a:p>
          <a:p>
            <a:pPr>
              <a:buFont typeface="Wingdings" panose="05000000000000000000" pitchFamily="2" charset="2"/>
              <a:buChar char="Ø"/>
            </a:pPr>
            <a:r>
              <a:rPr lang="zh-CN" altLang="en-US" dirty="0">
                <a:latin typeface="Adobe Devanagari" panose="02040503050201020203" pitchFamily="18" charset="0"/>
                <a:ea typeface="黑体" panose="02010609060101010101" pitchFamily="49" charset="-122"/>
              </a:rPr>
              <a:t>以</a:t>
            </a:r>
            <a:r>
              <a:rPr lang="en-US" altLang="zh-CN" dirty="0">
                <a:latin typeface="Adobe Devanagari" panose="02040503050201020203" pitchFamily="18" charset="0"/>
                <a:ea typeface="黑体" panose="02010609060101010101" pitchFamily="49" charset="-122"/>
              </a:rPr>
              <a:t>GBK</a:t>
            </a:r>
            <a:r>
              <a:rPr lang="zh-CN" altLang="en-US" dirty="0">
                <a:latin typeface="Adobe Devanagari" panose="02040503050201020203" pitchFamily="18" charset="0"/>
                <a:ea typeface="黑体" panose="02010609060101010101" pitchFamily="49" charset="-122"/>
              </a:rPr>
              <a:t>编码获取响应报文内容并写入</a:t>
            </a:r>
            <a:r>
              <a:rPr lang="en-US" altLang="zh-CN" dirty="0">
                <a:latin typeface="Adobe Devanagari" panose="02040503050201020203" pitchFamily="18" charset="0"/>
                <a:ea typeface="黑体" panose="02010609060101010101" pitchFamily="49" charset="-122"/>
              </a:rPr>
              <a:t>CSV</a:t>
            </a:r>
            <a:r>
              <a:rPr lang="zh-CN" altLang="en-US" dirty="0">
                <a:latin typeface="Adobe Devanagari" panose="02040503050201020203" pitchFamily="18" charset="0"/>
                <a:ea typeface="黑体" panose="02010609060101010101" pitchFamily="49" charset="-122"/>
              </a:rPr>
              <a:t>文件</a:t>
            </a:r>
            <a:endParaRPr lang="en-US" altLang="zh-CN" dirty="0">
              <a:latin typeface="Adobe Devanagari" panose="02040503050201020203" pitchFamily="18" charset="0"/>
              <a:ea typeface="黑体" panose="02010609060101010101" pitchFamily="49" charset="-122"/>
            </a:endParaRPr>
          </a:p>
          <a:p>
            <a:pPr marL="0" indent="0" algn="ctr">
              <a:buNone/>
            </a:pPr>
            <a:endParaRPr lang="zh-CN" altLang="en-US" dirty="0">
              <a:latin typeface="Adobe Devanagari" panose="02040503050201020203" pitchFamily="18" charset="0"/>
              <a:ea typeface="黑体" panose="02010609060101010101" pitchFamily="49" charset="-122"/>
            </a:endParaRPr>
          </a:p>
        </p:txBody>
      </p:sp>
      <p:pic>
        <p:nvPicPr>
          <p:cNvPr id="2" name="图片 1"/>
          <p:cNvPicPr>
            <a:picLocks noChangeAspect="1"/>
          </p:cNvPicPr>
          <p:nvPr>
            <p:custDataLst>
              <p:tags r:id="rId1"/>
            </p:custDataLst>
          </p:nvPr>
        </p:nvPicPr>
        <p:blipFill>
          <a:blip r:embed="rId2"/>
          <a:stretch>
            <a:fillRect/>
          </a:stretch>
        </p:blipFill>
        <p:spPr>
          <a:xfrm>
            <a:off x="147320" y="1882140"/>
            <a:ext cx="9106535" cy="4087495"/>
          </a:xfrm>
          <a:prstGeom prst="rect">
            <a:avLst/>
          </a:prstGeom>
        </p:spPr>
      </p:pic>
    </p:spTree>
  </p:cSld>
  <p:clrMapOvr>
    <a:masterClrMapping/>
  </p:clrMapOvr>
</p:sld>
</file>

<file path=ppt/tags/tag1.xml><?xml version="1.0" encoding="utf-8"?>
<p:tagLst xmlns:p="http://schemas.openxmlformats.org/presentationml/2006/main">
  <p:tag name="KSO_WM_UNIT_PLACING_PICTURE_USER_VIEWPORT" val="{&quot;height&quot;:3293,&quot;width&quot;:4407}"/>
</p:tagLst>
</file>

<file path=ppt/tags/tag2.xml><?xml version="1.0" encoding="utf-8"?>
<p:tagLst xmlns:p="http://schemas.openxmlformats.org/presentationml/2006/main">
  <p:tag name="KSO_WM_UNIT_PLACING_PICTURE_USER_VIEWPORT" val="{&quot;height&quot;:5192,&quot;width&quot;:11568}"/>
</p:tagLst>
</file>

<file path=ppt/tags/tag3.xml><?xml version="1.0" encoding="utf-8"?>
<p:tagLst xmlns:p="http://schemas.openxmlformats.org/presentationml/2006/main">
  <p:tag name="KSO_WM_UNIT_PLACING_PICTURE_USER_VIEWPORT" val="{&quot;height&quot;:6559,&quot;width&quot;:10739}"/>
</p:tagLst>
</file>

<file path=ppt/theme/theme1.xml><?xml version="1.0" encoding="utf-8"?>
<a:theme xmlns:a="http://schemas.openxmlformats.org/drawingml/2006/main" name="Office 主题">
  <a:themeElements>
    <a:clrScheme name="science students">
      <a:dk1>
        <a:sysClr val="windowText" lastClr="000000"/>
      </a:dk1>
      <a:lt1>
        <a:sysClr val="window" lastClr="FFFFFF"/>
      </a:lt1>
      <a:dk2>
        <a:srgbClr val="44546A"/>
      </a:dk2>
      <a:lt2>
        <a:srgbClr val="FADC2B"/>
      </a:lt2>
      <a:accent1>
        <a:srgbClr val="ED1C24"/>
      </a:accent1>
      <a:accent2>
        <a:srgbClr val="3C3C3C"/>
      </a:accent2>
      <a:accent3>
        <a:srgbClr val="646464"/>
      </a:accent3>
      <a:accent4>
        <a:srgbClr val="8C8C8C"/>
      </a:accent4>
      <a:accent5>
        <a:srgbClr val="B4B4B4"/>
      </a:accent5>
      <a:accent6>
        <a:srgbClr val="9B9B9B"/>
      </a:accent6>
      <a:hlink>
        <a:srgbClr val="0563C1"/>
      </a:hlink>
      <a:folHlink>
        <a:srgbClr val="954F72"/>
      </a:folHlink>
    </a:clrScheme>
    <a:fontScheme name="ifrp1c4p">
      <a:majorFont>
        <a:latin typeface="Adobe Devanagari"/>
        <a:ea typeface="黑体"/>
        <a:cs typeface=""/>
      </a:majorFont>
      <a:minorFont>
        <a:latin typeface="Adobe Devanagari"/>
        <a:ea typeface="黑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science students">
      <a:dk1>
        <a:sysClr val="windowText" lastClr="000000"/>
      </a:dk1>
      <a:lt1>
        <a:sysClr val="window" lastClr="FFFFFF"/>
      </a:lt1>
      <a:dk2>
        <a:srgbClr val="44546A"/>
      </a:dk2>
      <a:lt2>
        <a:srgbClr val="FADC2B"/>
      </a:lt2>
      <a:accent1>
        <a:srgbClr val="ED1C24"/>
      </a:accent1>
      <a:accent2>
        <a:srgbClr val="3C3C3C"/>
      </a:accent2>
      <a:accent3>
        <a:srgbClr val="646464"/>
      </a:accent3>
      <a:accent4>
        <a:srgbClr val="8C8C8C"/>
      </a:accent4>
      <a:accent5>
        <a:srgbClr val="B4B4B4"/>
      </a:accent5>
      <a:accent6>
        <a:srgbClr val="9B9B9B"/>
      </a:accent6>
      <a:hlink>
        <a:srgbClr val="0563C1"/>
      </a:hlink>
      <a:folHlink>
        <a:srgbClr val="954F72"/>
      </a:folHlink>
    </a:clrScheme>
    <a:fontScheme name="ifrp1c4p">
      <a:majorFont>
        <a:latin typeface="Adobe Devanagari"/>
        <a:ea typeface="黑体"/>
        <a:cs typeface=""/>
      </a:majorFont>
      <a:minorFont>
        <a:latin typeface="Adobe Devanagari"/>
        <a:ea typeface="黑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主题">
  <a:themeElements>
    <a:clrScheme name="science students">
      <a:dk1>
        <a:sysClr val="windowText" lastClr="000000"/>
      </a:dk1>
      <a:lt1>
        <a:sysClr val="window" lastClr="FFFFFF"/>
      </a:lt1>
      <a:dk2>
        <a:srgbClr val="44546A"/>
      </a:dk2>
      <a:lt2>
        <a:srgbClr val="FADC2B"/>
      </a:lt2>
      <a:accent1>
        <a:srgbClr val="ED1C24"/>
      </a:accent1>
      <a:accent2>
        <a:srgbClr val="3C3C3C"/>
      </a:accent2>
      <a:accent3>
        <a:srgbClr val="646464"/>
      </a:accent3>
      <a:accent4>
        <a:srgbClr val="8C8C8C"/>
      </a:accent4>
      <a:accent5>
        <a:srgbClr val="B4B4B4"/>
      </a:accent5>
      <a:accent6>
        <a:srgbClr val="9B9B9B"/>
      </a:accent6>
      <a:hlink>
        <a:srgbClr val="0563C1"/>
      </a:hlink>
      <a:folHlink>
        <a:srgbClr val="954F72"/>
      </a:folHlink>
    </a:clrScheme>
    <a:fontScheme name="ifrp1c4p">
      <a:majorFont>
        <a:latin typeface="Adobe Devanagari"/>
        <a:ea typeface="黑体"/>
        <a:cs typeface=""/>
      </a:majorFont>
      <a:minorFont>
        <a:latin typeface="Adobe Devanagari"/>
        <a:ea typeface="黑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Office 主题">
  <a:themeElements>
    <a:clrScheme name="science students">
      <a:dk1>
        <a:sysClr val="windowText" lastClr="000000"/>
      </a:dk1>
      <a:lt1>
        <a:sysClr val="window" lastClr="FFFFFF"/>
      </a:lt1>
      <a:dk2>
        <a:srgbClr val="44546A"/>
      </a:dk2>
      <a:lt2>
        <a:srgbClr val="FADC2B"/>
      </a:lt2>
      <a:accent1>
        <a:srgbClr val="ED1C24"/>
      </a:accent1>
      <a:accent2>
        <a:srgbClr val="3C3C3C"/>
      </a:accent2>
      <a:accent3>
        <a:srgbClr val="646464"/>
      </a:accent3>
      <a:accent4>
        <a:srgbClr val="8C8C8C"/>
      </a:accent4>
      <a:accent5>
        <a:srgbClr val="B4B4B4"/>
      </a:accent5>
      <a:accent6>
        <a:srgbClr val="9B9B9B"/>
      </a:accent6>
      <a:hlink>
        <a:srgbClr val="0563C1"/>
      </a:hlink>
      <a:folHlink>
        <a:srgbClr val="954F72"/>
      </a:folHlink>
    </a:clrScheme>
    <a:fontScheme name="ifrp1c4p">
      <a:majorFont>
        <a:latin typeface="Adobe Devanagari"/>
        <a:ea typeface="黑体"/>
        <a:cs typeface=""/>
      </a:majorFont>
      <a:minorFont>
        <a:latin typeface="Adobe Devanagari"/>
        <a:ea typeface="黑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4_Office 主题">
  <a:themeElements>
    <a:clrScheme name="science students">
      <a:dk1>
        <a:sysClr val="windowText" lastClr="000000"/>
      </a:dk1>
      <a:lt1>
        <a:sysClr val="window" lastClr="FFFFFF"/>
      </a:lt1>
      <a:dk2>
        <a:srgbClr val="44546A"/>
      </a:dk2>
      <a:lt2>
        <a:srgbClr val="FADC2B"/>
      </a:lt2>
      <a:accent1>
        <a:srgbClr val="ED1C24"/>
      </a:accent1>
      <a:accent2>
        <a:srgbClr val="3C3C3C"/>
      </a:accent2>
      <a:accent3>
        <a:srgbClr val="646464"/>
      </a:accent3>
      <a:accent4>
        <a:srgbClr val="8C8C8C"/>
      </a:accent4>
      <a:accent5>
        <a:srgbClr val="B4B4B4"/>
      </a:accent5>
      <a:accent6>
        <a:srgbClr val="9B9B9B"/>
      </a:accent6>
      <a:hlink>
        <a:srgbClr val="0563C1"/>
      </a:hlink>
      <a:folHlink>
        <a:srgbClr val="954F72"/>
      </a:folHlink>
    </a:clrScheme>
    <a:fontScheme name="ifrp1c4p">
      <a:majorFont>
        <a:latin typeface="Adobe Devanagari"/>
        <a:ea typeface="黑体"/>
        <a:cs typeface=""/>
      </a:majorFont>
      <a:minorFont>
        <a:latin typeface="Adobe Devanagari"/>
        <a:ea typeface="黑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3106</Words>
  <Application>WPS 演示</Application>
  <PresentationFormat>宽屏</PresentationFormat>
  <Paragraphs>229</Paragraphs>
  <Slides>29</Slides>
  <Notes>0</Notes>
  <HiddenSlides>0</HiddenSlides>
  <MMClips>0</MMClips>
  <ScaleCrop>false</ScaleCrop>
  <HeadingPairs>
    <vt:vector size="6" baseType="variant">
      <vt:variant>
        <vt:lpstr>已用的字体</vt:lpstr>
      </vt:variant>
      <vt:variant>
        <vt:i4>10</vt:i4>
      </vt:variant>
      <vt:variant>
        <vt:lpstr>主题</vt:lpstr>
      </vt:variant>
      <vt:variant>
        <vt:i4>5</vt:i4>
      </vt:variant>
      <vt:variant>
        <vt:lpstr>幻灯片标题</vt:lpstr>
      </vt:variant>
      <vt:variant>
        <vt:i4>29</vt:i4>
      </vt:variant>
    </vt:vector>
  </HeadingPairs>
  <TitlesOfParts>
    <vt:vector size="44" baseType="lpstr">
      <vt:lpstr>Arial</vt:lpstr>
      <vt:lpstr>宋体</vt:lpstr>
      <vt:lpstr>Wingdings</vt:lpstr>
      <vt:lpstr>微软雅黑</vt:lpstr>
      <vt:lpstr>Adobe Devanagari</vt:lpstr>
      <vt:lpstr>Segoe Print</vt:lpstr>
      <vt:lpstr>黑体</vt:lpstr>
      <vt:lpstr>Microsoft YaHei UI</vt:lpstr>
      <vt:lpstr>Arial Unicode MS</vt:lpstr>
      <vt:lpstr>Calibri</vt:lpstr>
      <vt:lpstr>Office 主题</vt:lpstr>
      <vt:lpstr>1_Office 主题</vt:lpstr>
      <vt:lpstr>2_Office 主题</vt:lpstr>
      <vt:lpstr>3_Office 主题</vt:lpstr>
      <vt:lpstr>4_Office 主题</vt:lpstr>
      <vt:lpstr>基于 Python + Hive 外汇数据的爬取与分析</vt:lpstr>
      <vt:lpstr>前言</vt:lpstr>
      <vt:lpstr>目录</vt:lpstr>
      <vt:lpstr>一、小组成立</vt:lpstr>
      <vt:lpstr>项目规划</vt:lpstr>
      <vt:lpstr>二、开发过程</vt:lpstr>
      <vt:lpstr>Python + Hive 外汇数据的爬取与分析</vt:lpstr>
      <vt:lpstr>爬虫</vt:lpstr>
      <vt:lpstr>爬虫</vt:lpstr>
      <vt:lpstr>爬虫</vt:lpstr>
      <vt:lpstr>Hadoop环境搭建</vt:lpstr>
      <vt:lpstr>Hadoop环境搭建</vt:lpstr>
      <vt:lpstr>Hive环境搭建</vt:lpstr>
      <vt:lpstr>Hive环境搭建</vt:lpstr>
      <vt:lpstr>Python与Hive的连接、数据库表导出</vt:lpstr>
      <vt:lpstr>Pyechart作K线图</vt:lpstr>
      <vt:lpstr>Pyechart作K线图</vt:lpstr>
      <vt:lpstr>前端界面设计</vt:lpstr>
      <vt:lpstr>前端界面设计-主页</vt:lpstr>
      <vt:lpstr>前端界面设计-主页</vt:lpstr>
      <vt:lpstr>功能业务逻辑实现</vt:lpstr>
      <vt:lpstr>技术问题</vt:lpstr>
      <vt:lpstr>三、成品介绍</vt:lpstr>
      <vt:lpstr>部门管理</vt:lpstr>
      <vt:lpstr>王少博：</vt:lpstr>
      <vt:lpstr>邹铭烨：</vt:lpstr>
      <vt:lpstr>刘凯华：</vt:lpstr>
      <vt:lpstr>李开新：</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基于 Python + Hive 外汇数据的爬取与分析</dc:title>
  <dc:creator>王 少博</dc:creator>
  <cp:lastModifiedBy>刘凯华</cp:lastModifiedBy>
  <cp:revision>24</cp:revision>
  <dcterms:created xsi:type="dcterms:W3CDTF">2020-08-03T13:45:00Z</dcterms:created>
  <dcterms:modified xsi:type="dcterms:W3CDTF">2020-08-05T11:39:00Z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2052-11.1.0.9828</vt:lpwstr>
  </property>
</Properties>
</file>